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4" r:id="rId4"/>
    <p:sldMasterId id="214748370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</p:sldIdLst>
  <p:sldSz cy="5143500" cx="9144000"/>
  <p:notesSz cx="6858000" cy="9144000"/>
  <p:embeddedFontLst>
    <p:embeddedFont>
      <p:font typeface="Oswald Medium"/>
      <p:regular r:id="rId40"/>
      <p:bold r:id="rId41"/>
    </p:embeddedFont>
    <p:embeddedFont>
      <p:font typeface="Raleway"/>
      <p:regular r:id="rId42"/>
      <p:bold r:id="rId43"/>
      <p:italic r:id="rId44"/>
      <p:boldItalic r:id="rId45"/>
    </p:embeddedFont>
    <p:embeddedFont>
      <p:font typeface="Didact Gothic"/>
      <p:regular r:id="rId46"/>
    </p:embeddedFont>
    <p:embeddedFont>
      <p:font typeface="Oswald"/>
      <p:regular r:id="rId47"/>
      <p:bold r:id="rId48"/>
    </p:embeddedFont>
    <p:embeddedFont>
      <p:font typeface="Iceland"/>
      <p:regular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OswaldMedium-regular.fntdata"/><Relationship Id="rId42" Type="http://schemas.openxmlformats.org/officeDocument/2006/relationships/font" Target="fonts/Raleway-regular.fntdata"/><Relationship Id="rId41" Type="http://schemas.openxmlformats.org/officeDocument/2006/relationships/font" Target="fonts/OswaldMedium-bold.fntdata"/><Relationship Id="rId44" Type="http://schemas.openxmlformats.org/officeDocument/2006/relationships/font" Target="fonts/Raleway-italic.fntdata"/><Relationship Id="rId43" Type="http://schemas.openxmlformats.org/officeDocument/2006/relationships/font" Target="fonts/Raleway-bold.fntdata"/><Relationship Id="rId46" Type="http://schemas.openxmlformats.org/officeDocument/2006/relationships/font" Target="fonts/DidactGothic-regular.fntdata"/><Relationship Id="rId45" Type="http://schemas.openxmlformats.org/officeDocument/2006/relationships/font" Target="fonts/Raleway-boldItalic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48" Type="http://schemas.openxmlformats.org/officeDocument/2006/relationships/font" Target="fonts/Oswald-bold.fntdata"/><Relationship Id="rId47" Type="http://schemas.openxmlformats.org/officeDocument/2006/relationships/font" Target="fonts/Oswald-regular.fntdata"/><Relationship Id="rId49" Type="http://schemas.openxmlformats.org/officeDocument/2006/relationships/font" Target="fonts/Iceland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ebf19f636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ebf19f636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d19fb2e4b3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d19fb2e4b3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d19fb2e4b3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d19fb2e4b3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d19fb2e4b3_2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d19fb2e4b3_2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d19fb2e4b3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d19fb2e4b3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d19fb2e4b3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d19fb2e4b3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gd19fb2e4b3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5" name="Google Shape;525;gd19fb2e4b3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d19fb2e4b3_2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d19fb2e4b3_2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gd19fb2e4b3_2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Google Shape;552;gd19fb2e4b3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d19fb2e4b3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d19fb2e4b3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10bdb14cacd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10bdb14cacd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d19fb2e4b3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d19fb2e4b3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d19fb2e4b3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d19fb2e4b3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d19fb2e4b3_0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d19fb2e4b3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d19fb2e4b3_2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d19fb2e4b3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d19fb2e4b3_2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d19fb2e4b3_2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d19fb2e4b3_2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1" name="Google Shape;631;gd19fb2e4b3_2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9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d19fb2e4b3_2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d19fb2e4b3_2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10c107466f5_0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10c107466f5_0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d19fb2e4b3_2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d19fb2e4b3_2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d19fb2e4b3_2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d19fb2e4b3_2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10bdb14cacd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10bdb14cacd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d19fb2e4b3_2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5" name="Google Shape;675;gd19fb2e4b3_2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3" name="Shape 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" name="Google Shape;684;gd19fb2e4b3_2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5" name="Google Shape;685;gd19fb2e4b3_2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d19fb2e4b3_2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4" name="Google Shape;694;gd19fb2e4b3_2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10bdb14cc41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3" name="Google Shape;703;g10bdb14cc41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e21fa792a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e21fa792a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ebf19f6364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ebf19f6364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Frontend vs Backend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CSR vs SSR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Form validation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Server side is more secure than client side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0c107466f5_0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10c107466f5_0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Attacks that </a:t>
            </a:r>
            <a:r>
              <a:rPr lang="en"/>
              <a:t>occur</a:t>
            </a:r>
            <a:r>
              <a:rPr lang="en"/>
              <a:t> on the user side and the browser, also between the server and the client.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The rise of online services and web experiences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User input and interaction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d19fb2e4b3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d19fb2e4b3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d19fb2e4b3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d19fb2e4b3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ad36770f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ad36770f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" type="subTitle"/>
          </p:nvPr>
        </p:nvSpPr>
        <p:spPr>
          <a:xfrm rot="-546">
            <a:off x="4190243" y="4176888"/>
            <a:ext cx="37767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4190250" y="547225"/>
            <a:ext cx="4233900" cy="3337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 rot="327">
            <a:off x="1413525" y="540300"/>
            <a:ext cx="63168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subTitle"/>
          </p:nvPr>
        </p:nvSpPr>
        <p:spPr>
          <a:xfrm>
            <a:off x="2458275" y="2253288"/>
            <a:ext cx="42273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60" name="Google Shape;60;p11"/>
          <p:cNvCxnSpPr/>
          <p:nvPr/>
        </p:nvCxnSpPr>
        <p:spPr>
          <a:xfrm>
            <a:off x="4038000" y="2139329"/>
            <a:ext cx="1068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" name="Google Shape;61;p1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/>
          <p:nvPr>
            <p:ph type="title"/>
          </p:nvPr>
        </p:nvSpPr>
        <p:spPr>
          <a:xfrm>
            <a:off x="720150" y="2921600"/>
            <a:ext cx="18225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6" name="Google Shape;66;p13"/>
          <p:cNvSpPr txBox="1"/>
          <p:nvPr>
            <p:ph idx="1" type="subTitle"/>
          </p:nvPr>
        </p:nvSpPr>
        <p:spPr>
          <a:xfrm>
            <a:off x="720150" y="3825600"/>
            <a:ext cx="1822500" cy="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3"/>
          <p:cNvSpPr txBox="1"/>
          <p:nvPr>
            <p:ph idx="2" type="title"/>
          </p:nvPr>
        </p:nvSpPr>
        <p:spPr>
          <a:xfrm>
            <a:off x="2680550" y="2921600"/>
            <a:ext cx="18225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8" name="Google Shape;68;p13"/>
          <p:cNvSpPr txBox="1"/>
          <p:nvPr>
            <p:ph idx="3" type="subTitle"/>
          </p:nvPr>
        </p:nvSpPr>
        <p:spPr>
          <a:xfrm>
            <a:off x="2680550" y="3825600"/>
            <a:ext cx="1822500" cy="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13"/>
          <p:cNvSpPr txBox="1"/>
          <p:nvPr>
            <p:ph idx="4" type="title"/>
          </p:nvPr>
        </p:nvSpPr>
        <p:spPr>
          <a:xfrm>
            <a:off x="4640950" y="2921600"/>
            <a:ext cx="18225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13"/>
          <p:cNvSpPr txBox="1"/>
          <p:nvPr>
            <p:ph idx="5" type="subTitle"/>
          </p:nvPr>
        </p:nvSpPr>
        <p:spPr>
          <a:xfrm>
            <a:off x="4640950" y="3825600"/>
            <a:ext cx="1822500" cy="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3"/>
          <p:cNvSpPr txBox="1"/>
          <p:nvPr>
            <p:ph idx="6" type="title"/>
          </p:nvPr>
        </p:nvSpPr>
        <p:spPr>
          <a:xfrm>
            <a:off x="6601350" y="2921600"/>
            <a:ext cx="18225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2" name="Google Shape;72;p13"/>
          <p:cNvSpPr txBox="1"/>
          <p:nvPr>
            <p:ph idx="7" type="subTitle"/>
          </p:nvPr>
        </p:nvSpPr>
        <p:spPr>
          <a:xfrm>
            <a:off x="6601350" y="3825600"/>
            <a:ext cx="1822500" cy="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3"/>
          <p:cNvSpPr txBox="1"/>
          <p:nvPr>
            <p:ph hasCustomPrompt="1" idx="8" type="title"/>
          </p:nvPr>
        </p:nvSpPr>
        <p:spPr>
          <a:xfrm rot="1973">
            <a:off x="3069206" y="2103492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" name="Google Shape;74;p13"/>
          <p:cNvSpPr txBox="1"/>
          <p:nvPr>
            <p:ph hasCustomPrompt="1" idx="9" type="title"/>
          </p:nvPr>
        </p:nvSpPr>
        <p:spPr>
          <a:xfrm rot="1973">
            <a:off x="5029606" y="2103492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 txBox="1"/>
          <p:nvPr>
            <p:ph hasCustomPrompt="1" idx="13" type="title"/>
          </p:nvPr>
        </p:nvSpPr>
        <p:spPr>
          <a:xfrm rot="1973">
            <a:off x="6990006" y="2103492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6" name="Google Shape;76;p13"/>
          <p:cNvSpPr txBox="1"/>
          <p:nvPr>
            <p:ph hasCustomPrompt="1" idx="14" type="title"/>
          </p:nvPr>
        </p:nvSpPr>
        <p:spPr>
          <a:xfrm rot="1973">
            <a:off x="1108806" y="2103492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cxnSp>
        <p:nvCxnSpPr>
          <p:cNvPr id="77" name="Google Shape;77;p13"/>
          <p:cNvCxnSpPr/>
          <p:nvPr/>
        </p:nvCxnSpPr>
        <p:spPr>
          <a:xfrm>
            <a:off x="1097400" y="3768980"/>
            <a:ext cx="1068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" name="Google Shape;78;p13"/>
          <p:cNvCxnSpPr/>
          <p:nvPr/>
        </p:nvCxnSpPr>
        <p:spPr>
          <a:xfrm>
            <a:off x="3057800" y="3768980"/>
            <a:ext cx="1068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9" name="Google Shape;79;p13"/>
          <p:cNvCxnSpPr/>
          <p:nvPr/>
        </p:nvCxnSpPr>
        <p:spPr>
          <a:xfrm>
            <a:off x="5018200" y="3768980"/>
            <a:ext cx="1068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0" name="Google Shape;80;p13"/>
          <p:cNvCxnSpPr/>
          <p:nvPr/>
        </p:nvCxnSpPr>
        <p:spPr>
          <a:xfrm>
            <a:off x="6978600" y="3768980"/>
            <a:ext cx="1068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" name="Google Shape;81;p13"/>
          <p:cNvCxnSpPr/>
          <p:nvPr/>
        </p:nvCxnSpPr>
        <p:spPr>
          <a:xfrm>
            <a:off x="1097400" y="2824380"/>
            <a:ext cx="1068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" name="Google Shape;82;p13"/>
          <p:cNvCxnSpPr/>
          <p:nvPr/>
        </p:nvCxnSpPr>
        <p:spPr>
          <a:xfrm>
            <a:off x="3057800" y="2824380"/>
            <a:ext cx="1068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13"/>
          <p:cNvCxnSpPr/>
          <p:nvPr/>
        </p:nvCxnSpPr>
        <p:spPr>
          <a:xfrm>
            <a:off x="5018200" y="2824380"/>
            <a:ext cx="1068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" name="Google Shape;84;p13"/>
          <p:cNvCxnSpPr/>
          <p:nvPr/>
        </p:nvCxnSpPr>
        <p:spPr>
          <a:xfrm>
            <a:off x="6978600" y="2824380"/>
            <a:ext cx="1068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" name="Google Shape;85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4"/>
          <p:cNvSpPr txBox="1"/>
          <p:nvPr>
            <p:ph type="title"/>
          </p:nvPr>
        </p:nvSpPr>
        <p:spPr>
          <a:xfrm rot="-667">
            <a:off x="3026525" y="3263651"/>
            <a:ext cx="30909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88" name="Google Shape;88;p14"/>
          <p:cNvSpPr txBox="1"/>
          <p:nvPr>
            <p:ph idx="1" type="subTitle"/>
          </p:nvPr>
        </p:nvSpPr>
        <p:spPr>
          <a:xfrm>
            <a:off x="2290039" y="1344638"/>
            <a:ext cx="4563900" cy="15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89" name="Google Shape;89;p14"/>
          <p:cNvCxnSpPr/>
          <p:nvPr/>
        </p:nvCxnSpPr>
        <p:spPr>
          <a:xfrm>
            <a:off x="4038000" y="3129655"/>
            <a:ext cx="1068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" name="Google Shape;90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5"/>
          <p:cNvSpPr txBox="1"/>
          <p:nvPr>
            <p:ph type="title"/>
          </p:nvPr>
        </p:nvSpPr>
        <p:spPr>
          <a:xfrm>
            <a:off x="720000" y="540000"/>
            <a:ext cx="77040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93" name="Google Shape;93;p15"/>
          <p:cNvSpPr txBox="1"/>
          <p:nvPr>
            <p:ph idx="1" type="subTitle"/>
          </p:nvPr>
        </p:nvSpPr>
        <p:spPr>
          <a:xfrm rot="-355">
            <a:off x="1605797" y="2567670"/>
            <a:ext cx="2907600" cy="10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4" name="Google Shape;94;p15"/>
          <p:cNvCxnSpPr/>
          <p:nvPr/>
        </p:nvCxnSpPr>
        <p:spPr>
          <a:xfrm>
            <a:off x="1626750" y="1159050"/>
            <a:ext cx="5890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5" name="Google Shape;95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ONE_COLUMN_TEXT_1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6"/>
          <p:cNvSpPr txBox="1"/>
          <p:nvPr>
            <p:ph idx="1" type="subTitle"/>
          </p:nvPr>
        </p:nvSpPr>
        <p:spPr>
          <a:xfrm rot="-355">
            <a:off x="4622648" y="2567670"/>
            <a:ext cx="2907600" cy="10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98" name="Google Shape;98;p16"/>
          <p:cNvCxnSpPr/>
          <p:nvPr/>
        </p:nvCxnSpPr>
        <p:spPr>
          <a:xfrm>
            <a:off x="1626750" y="1159050"/>
            <a:ext cx="5890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9" name="Google Shape;99;p16"/>
          <p:cNvSpPr txBox="1"/>
          <p:nvPr>
            <p:ph type="title"/>
          </p:nvPr>
        </p:nvSpPr>
        <p:spPr>
          <a:xfrm>
            <a:off x="720000" y="540000"/>
            <a:ext cx="77040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00" name="Google Shape;100;p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ONE_COLUMN_TEXT_1_1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/>
          <p:nvPr>
            <p:ph idx="1" type="subTitle"/>
          </p:nvPr>
        </p:nvSpPr>
        <p:spPr>
          <a:xfrm rot="-213">
            <a:off x="2152600" y="3998188"/>
            <a:ext cx="48387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03" name="Google Shape;103;p17"/>
          <p:cNvCxnSpPr/>
          <p:nvPr/>
        </p:nvCxnSpPr>
        <p:spPr>
          <a:xfrm>
            <a:off x="1626750" y="1159050"/>
            <a:ext cx="5890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4" name="Google Shape;104;p17"/>
          <p:cNvSpPr txBox="1"/>
          <p:nvPr>
            <p:ph type="title"/>
          </p:nvPr>
        </p:nvSpPr>
        <p:spPr>
          <a:xfrm>
            <a:off x="720000" y="540000"/>
            <a:ext cx="77040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05" name="Google Shape;105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SECTION_TITLE_AND_DESCRIPTION_1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title"/>
          </p:nvPr>
        </p:nvSpPr>
        <p:spPr>
          <a:xfrm>
            <a:off x="5429400" y="1023063"/>
            <a:ext cx="2994600" cy="18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100"/>
              <a:buNone/>
              <a:defRPr sz="3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08" name="Google Shape;108;p18"/>
          <p:cNvSpPr txBox="1"/>
          <p:nvPr>
            <p:ph idx="1" type="subTitle"/>
          </p:nvPr>
        </p:nvSpPr>
        <p:spPr>
          <a:xfrm>
            <a:off x="5429400" y="3068938"/>
            <a:ext cx="2994600" cy="10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BODY_1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720000" y="1237075"/>
            <a:ext cx="37839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●"/>
              <a:defRPr sz="120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2" name="Google Shape;112;p19"/>
          <p:cNvSpPr txBox="1"/>
          <p:nvPr>
            <p:ph idx="2" type="body"/>
          </p:nvPr>
        </p:nvSpPr>
        <p:spPr>
          <a:xfrm>
            <a:off x="4640100" y="1237075"/>
            <a:ext cx="37839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●"/>
              <a:defRPr sz="120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3" name="Google Shape;113;p19"/>
          <p:cNvSpPr txBox="1"/>
          <p:nvPr>
            <p:ph type="title"/>
          </p:nvPr>
        </p:nvSpPr>
        <p:spPr>
          <a:xfrm>
            <a:off x="720000" y="540000"/>
            <a:ext cx="77040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cxnSp>
        <p:nvCxnSpPr>
          <p:cNvPr id="114" name="Google Shape;114;p19"/>
          <p:cNvCxnSpPr/>
          <p:nvPr/>
        </p:nvCxnSpPr>
        <p:spPr>
          <a:xfrm>
            <a:off x="1626750" y="1159050"/>
            <a:ext cx="5890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5" name="Google Shape;115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720925" y="2137349"/>
            <a:ext cx="2336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" name="Google Shape;118;p20"/>
          <p:cNvSpPr txBox="1"/>
          <p:nvPr>
            <p:ph idx="1" type="subTitle"/>
          </p:nvPr>
        </p:nvSpPr>
        <p:spPr>
          <a:xfrm>
            <a:off x="720925" y="2613228"/>
            <a:ext cx="23364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9" name="Google Shape;119;p20"/>
          <p:cNvSpPr txBox="1"/>
          <p:nvPr>
            <p:ph idx="2" type="title"/>
          </p:nvPr>
        </p:nvSpPr>
        <p:spPr>
          <a:xfrm>
            <a:off x="3398100" y="3524999"/>
            <a:ext cx="2336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0" name="Google Shape;120;p20"/>
          <p:cNvSpPr txBox="1"/>
          <p:nvPr>
            <p:ph idx="3" type="subTitle"/>
          </p:nvPr>
        </p:nvSpPr>
        <p:spPr>
          <a:xfrm>
            <a:off x="3398100" y="4000803"/>
            <a:ext cx="23364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0"/>
          <p:cNvSpPr txBox="1"/>
          <p:nvPr>
            <p:ph idx="4" type="title"/>
          </p:nvPr>
        </p:nvSpPr>
        <p:spPr>
          <a:xfrm>
            <a:off x="6087141" y="2137349"/>
            <a:ext cx="2336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22" name="Google Shape;122;p20"/>
          <p:cNvSpPr txBox="1"/>
          <p:nvPr>
            <p:ph idx="5" type="subTitle"/>
          </p:nvPr>
        </p:nvSpPr>
        <p:spPr>
          <a:xfrm>
            <a:off x="6087141" y="2613228"/>
            <a:ext cx="23364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23" name="Google Shape;123;p20"/>
          <p:cNvCxnSpPr/>
          <p:nvPr/>
        </p:nvCxnSpPr>
        <p:spPr>
          <a:xfrm>
            <a:off x="1626750" y="1159050"/>
            <a:ext cx="5890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4" name="Google Shape;124;p20"/>
          <p:cNvSpPr txBox="1"/>
          <p:nvPr>
            <p:ph hasCustomPrompt="1" idx="6" type="title"/>
          </p:nvPr>
        </p:nvSpPr>
        <p:spPr>
          <a:xfrm rot="1973">
            <a:off x="1366525" y="1509792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5" name="Google Shape;125;p20"/>
          <p:cNvSpPr txBox="1"/>
          <p:nvPr>
            <p:ph hasCustomPrompt="1" idx="7" type="title"/>
          </p:nvPr>
        </p:nvSpPr>
        <p:spPr>
          <a:xfrm rot="1973">
            <a:off x="4043700" y="2900294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6" name="Google Shape;126;p20"/>
          <p:cNvSpPr txBox="1"/>
          <p:nvPr>
            <p:ph hasCustomPrompt="1" idx="8" type="title"/>
          </p:nvPr>
        </p:nvSpPr>
        <p:spPr>
          <a:xfrm rot="1973">
            <a:off x="6732741" y="1509792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7" name="Google Shape;127;p20"/>
          <p:cNvSpPr txBox="1"/>
          <p:nvPr>
            <p:ph idx="9" type="title"/>
          </p:nvPr>
        </p:nvSpPr>
        <p:spPr>
          <a:xfrm>
            <a:off x="720000" y="540000"/>
            <a:ext cx="77040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28" name="Google Shape;128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727775" y="1179988"/>
            <a:ext cx="2530200" cy="21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2" type="title"/>
          </p:nvPr>
        </p:nvSpPr>
        <p:spPr>
          <a:xfrm>
            <a:off x="6271500" y="1617450"/>
            <a:ext cx="21525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 rot="449">
            <a:off x="843375" y="3332763"/>
            <a:ext cx="2298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7" name="Google Shape;17;p3"/>
          <p:cNvCxnSpPr/>
          <p:nvPr/>
        </p:nvCxnSpPr>
        <p:spPr>
          <a:xfrm>
            <a:off x="1458950" y="3313942"/>
            <a:ext cx="1068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_1_2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720000" y="540000"/>
            <a:ext cx="77040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31" name="Google Shape;131;p21"/>
          <p:cNvSpPr txBox="1"/>
          <p:nvPr>
            <p:ph idx="2" type="title"/>
          </p:nvPr>
        </p:nvSpPr>
        <p:spPr>
          <a:xfrm>
            <a:off x="3813000" y="1822950"/>
            <a:ext cx="2305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2" name="Google Shape;132;p21"/>
          <p:cNvSpPr txBox="1"/>
          <p:nvPr>
            <p:ph idx="1" type="subTitle"/>
          </p:nvPr>
        </p:nvSpPr>
        <p:spPr>
          <a:xfrm>
            <a:off x="3813001" y="2345575"/>
            <a:ext cx="23055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1"/>
          <p:cNvSpPr txBox="1"/>
          <p:nvPr>
            <p:ph idx="3" type="title"/>
          </p:nvPr>
        </p:nvSpPr>
        <p:spPr>
          <a:xfrm>
            <a:off x="3812988" y="3475300"/>
            <a:ext cx="2305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4" name="Google Shape;134;p21"/>
          <p:cNvSpPr txBox="1"/>
          <p:nvPr>
            <p:ph idx="4" type="subTitle"/>
          </p:nvPr>
        </p:nvSpPr>
        <p:spPr>
          <a:xfrm>
            <a:off x="3812988" y="3997800"/>
            <a:ext cx="23055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1"/>
          <p:cNvSpPr txBox="1"/>
          <p:nvPr>
            <p:ph idx="5" type="title"/>
          </p:nvPr>
        </p:nvSpPr>
        <p:spPr>
          <a:xfrm>
            <a:off x="6118508" y="3475300"/>
            <a:ext cx="2305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6" name="Google Shape;136;p21"/>
          <p:cNvSpPr txBox="1"/>
          <p:nvPr>
            <p:ph idx="6" type="subTitle"/>
          </p:nvPr>
        </p:nvSpPr>
        <p:spPr>
          <a:xfrm>
            <a:off x="6118509" y="3997800"/>
            <a:ext cx="23055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1"/>
          <p:cNvSpPr txBox="1"/>
          <p:nvPr>
            <p:ph idx="7" type="title"/>
          </p:nvPr>
        </p:nvSpPr>
        <p:spPr>
          <a:xfrm>
            <a:off x="6118549" y="1822950"/>
            <a:ext cx="2305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8" name="Google Shape;138;p21"/>
          <p:cNvSpPr txBox="1"/>
          <p:nvPr>
            <p:ph idx="8" type="subTitle"/>
          </p:nvPr>
        </p:nvSpPr>
        <p:spPr>
          <a:xfrm>
            <a:off x="6118550" y="2345575"/>
            <a:ext cx="23055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39" name="Google Shape;139;p21"/>
          <p:cNvCxnSpPr/>
          <p:nvPr/>
        </p:nvCxnSpPr>
        <p:spPr>
          <a:xfrm>
            <a:off x="1626750" y="1159050"/>
            <a:ext cx="5890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0" name="Google Shape;140;p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720000" y="540000"/>
            <a:ext cx="77040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143" name="Google Shape;143;p22"/>
          <p:cNvSpPr txBox="1"/>
          <p:nvPr>
            <p:ph idx="2" type="title"/>
          </p:nvPr>
        </p:nvSpPr>
        <p:spPr>
          <a:xfrm>
            <a:off x="720000" y="1822950"/>
            <a:ext cx="2305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4" name="Google Shape;144;p22"/>
          <p:cNvSpPr txBox="1"/>
          <p:nvPr>
            <p:ph idx="1" type="subTitle"/>
          </p:nvPr>
        </p:nvSpPr>
        <p:spPr>
          <a:xfrm>
            <a:off x="720000" y="2345575"/>
            <a:ext cx="23055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2"/>
          <p:cNvSpPr txBox="1"/>
          <p:nvPr>
            <p:ph idx="3" type="title"/>
          </p:nvPr>
        </p:nvSpPr>
        <p:spPr>
          <a:xfrm>
            <a:off x="3419271" y="1822950"/>
            <a:ext cx="2305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6" name="Google Shape;146;p22"/>
          <p:cNvSpPr txBox="1"/>
          <p:nvPr>
            <p:ph idx="4" type="subTitle"/>
          </p:nvPr>
        </p:nvSpPr>
        <p:spPr>
          <a:xfrm>
            <a:off x="3419271" y="2345575"/>
            <a:ext cx="23055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7" name="Google Shape;147;p22"/>
          <p:cNvSpPr txBox="1"/>
          <p:nvPr>
            <p:ph idx="5" type="title"/>
          </p:nvPr>
        </p:nvSpPr>
        <p:spPr>
          <a:xfrm>
            <a:off x="720000" y="3475300"/>
            <a:ext cx="2305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8" name="Google Shape;148;p22"/>
          <p:cNvSpPr txBox="1"/>
          <p:nvPr>
            <p:ph idx="6" type="subTitle"/>
          </p:nvPr>
        </p:nvSpPr>
        <p:spPr>
          <a:xfrm>
            <a:off x="720000" y="3997800"/>
            <a:ext cx="23055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2"/>
          <p:cNvSpPr txBox="1"/>
          <p:nvPr>
            <p:ph idx="7" type="title"/>
          </p:nvPr>
        </p:nvSpPr>
        <p:spPr>
          <a:xfrm>
            <a:off x="3419271" y="3475300"/>
            <a:ext cx="2305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0" name="Google Shape;150;p22"/>
          <p:cNvSpPr txBox="1"/>
          <p:nvPr>
            <p:ph idx="8" type="subTitle"/>
          </p:nvPr>
        </p:nvSpPr>
        <p:spPr>
          <a:xfrm>
            <a:off x="3419271" y="3997800"/>
            <a:ext cx="23055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1" name="Google Shape;151;p22"/>
          <p:cNvSpPr txBox="1"/>
          <p:nvPr>
            <p:ph idx="9" type="title"/>
          </p:nvPr>
        </p:nvSpPr>
        <p:spPr>
          <a:xfrm>
            <a:off x="6118549" y="1822950"/>
            <a:ext cx="2305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2" name="Google Shape;152;p22"/>
          <p:cNvSpPr txBox="1"/>
          <p:nvPr>
            <p:ph idx="13" type="subTitle"/>
          </p:nvPr>
        </p:nvSpPr>
        <p:spPr>
          <a:xfrm>
            <a:off x="6118550" y="2345575"/>
            <a:ext cx="23055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53" name="Google Shape;153;p22"/>
          <p:cNvSpPr txBox="1"/>
          <p:nvPr>
            <p:ph idx="14" type="title"/>
          </p:nvPr>
        </p:nvSpPr>
        <p:spPr>
          <a:xfrm>
            <a:off x="6118549" y="3475300"/>
            <a:ext cx="2305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4" name="Google Shape;154;p22"/>
          <p:cNvSpPr txBox="1"/>
          <p:nvPr>
            <p:ph idx="15" type="subTitle"/>
          </p:nvPr>
        </p:nvSpPr>
        <p:spPr>
          <a:xfrm>
            <a:off x="6118550" y="3997800"/>
            <a:ext cx="23055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55" name="Google Shape;155;p22"/>
          <p:cNvCxnSpPr/>
          <p:nvPr/>
        </p:nvCxnSpPr>
        <p:spPr>
          <a:xfrm>
            <a:off x="1626750" y="1159050"/>
            <a:ext cx="5890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6" name="Google Shape;156;p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hasCustomPrompt="1" type="title"/>
          </p:nvPr>
        </p:nvSpPr>
        <p:spPr>
          <a:xfrm rot="-305">
            <a:off x="719999" y="1450652"/>
            <a:ext cx="33780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59" name="Google Shape;159;p23"/>
          <p:cNvSpPr txBox="1"/>
          <p:nvPr>
            <p:ph idx="1" type="subTitle"/>
          </p:nvPr>
        </p:nvSpPr>
        <p:spPr>
          <a:xfrm>
            <a:off x="720027" y="2522696"/>
            <a:ext cx="33780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3"/>
          <p:cNvSpPr txBox="1"/>
          <p:nvPr>
            <p:ph hasCustomPrompt="1" idx="2" type="title"/>
          </p:nvPr>
        </p:nvSpPr>
        <p:spPr>
          <a:xfrm>
            <a:off x="720038" y="3086200"/>
            <a:ext cx="33780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1" name="Google Shape;161;p23"/>
          <p:cNvSpPr txBox="1"/>
          <p:nvPr>
            <p:ph idx="3" type="subTitle"/>
          </p:nvPr>
        </p:nvSpPr>
        <p:spPr>
          <a:xfrm>
            <a:off x="720024" y="4158296"/>
            <a:ext cx="33780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3"/>
          <p:cNvSpPr txBox="1"/>
          <p:nvPr>
            <p:ph idx="4" type="title"/>
          </p:nvPr>
        </p:nvSpPr>
        <p:spPr>
          <a:xfrm>
            <a:off x="720000" y="540000"/>
            <a:ext cx="77040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cxnSp>
        <p:nvCxnSpPr>
          <p:cNvPr id="163" name="Google Shape;163;p23"/>
          <p:cNvCxnSpPr/>
          <p:nvPr/>
        </p:nvCxnSpPr>
        <p:spPr>
          <a:xfrm>
            <a:off x="1626750" y="1159050"/>
            <a:ext cx="5890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4" name="Google Shape;164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TITLE_AND_TWO_COLUMNS_1"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4"/>
          <p:cNvSpPr txBox="1"/>
          <p:nvPr>
            <p:ph idx="1" type="subTitle"/>
          </p:nvPr>
        </p:nvSpPr>
        <p:spPr>
          <a:xfrm>
            <a:off x="720000" y="3298795"/>
            <a:ext cx="23001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7" name="Google Shape;167;p24"/>
          <p:cNvSpPr txBox="1"/>
          <p:nvPr>
            <p:ph idx="2" type="subTitle"/>
          </p:nvPr>
        </p:nvSpPr>
        <p:spPr>
          <a:xfrm>
            <a:off x="6123750" y="3298795"/>
            <a:ext cx="23001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24"/>
          <p:cNvSpPr txBox="1"/>
          <p:nvPr>
            <p:ph hasCustomPrompt="1" type="title"/>
          </p:nvPr>
        </p:nvSpPr>
        <p:spPr>
          <a:xfrm>
            <a:off x="720000" y="2151520"/>
            <a:ext cx="23001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69" name="Google Shape;169;p24"/>
          <p:cNvSpPr txBox="1"/>
          <p:nvPr>
            <p:ph hasCustomPrompt="1" idx="3" type="title"/>
          </p:nvPr>
        </p:nvSpPr>
        <p:spPr>
          <a:xfrm>
            <a:off x="6123750" y="2151520"/>
            <a:ext cx="23001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170" name="Google Shape;170;p24"/>
          <p:cNvSpPr txBox="1"/>
          <p:nvPr>
            <p:ph idx="4" type="title"/>
          </p:nvPr>
        </p:nvSpPr>
        <p:spPr>
          <a:xfrm>
            <a:off x="720000" y="540000"/>
            <a:ext cx="77040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cxnSp>
        <p:nvCxnSpPr>
          <p:cNvPr id="171" name="Google Shape;171;p24"/>
          <p:cNvCxnSpPr/>
          <p:nvPr/>
        </p:nvCxnSpPr>
        <p:spPr>
          <a:xfrm>
            <a:off x="1626750" y="1159050"/>
            <a:ext cx="5890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2" name="Google Shape;172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5"/>
          <p:cNvSpPr txBox="1"/>
          <p:nvPr/>
        </p:nvSpPr>
        <p:spPr>
          <a:xfrm>
            <a:off x="920625" y="3455976"/>
            <a:ext cx="30507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CREDITS:</a:t>
            </a:r>
            <a:r>
              <a:rPr lang="en" sz="10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 This presentation template was created by </a:t>
            </a:r>
            <a:r>
              <a:rPr b="1" lang="en" sz="1000">
                <a:solidFill>
                  <a:schemeClr val="accent6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0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,</a:t>
            </a:r>
            <a:r>
              <a:rPr lang="en" sz="10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 including icons by </a:t>
            </a:r>
            <a:r>
              <a:rPr b="1" lang="en" sz="1000">
                <a:solidFill>
                  <a:schemeClr val="accent6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,</a:t>
            </a:r>
            <a:r>
              <a:rPr lang="en" sz="10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 and infographics &amp; images by </a:t>
            </a:r>
            <a:r>
              <a:rPr b="1" lang="en" sz="1000">
                <a:solidFill>
                  <a:schemeClr val="accent6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accent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175" name="Google Shape;175;p25"/>
          <p:cNvCxnSpPr/>
          <p:nvPr/>
        </p:nvCxnSpPr>
        <p:spPr>
          <a:xfrm>
            <a:off x="708108" y="4183825"/>
            <a:ext cx="3463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6" name="Google Shape;176;p25"/>
          <p:cNvCxnSpPr/>
          <p:nvPr/>
        </p:nvCxnSpPr>
        <p:spPr>
          <a:xfrm>
            <a:off x="0" y="2219325"/>
            <a:ext cx="41718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7" name="Google Shape;177;p25"/>
          <p:cNvSpPr txBox="1"/>
          <p:nvPr>
            <p:ph idx="1" type="subTitle"/>
          </p:nvPr>
        </p:nvSpPr>
        <p:spPr>
          <a:xfrm>
            <a:off x="720000" y="2297850"/>
            <a:ext cx="3451800" cy="12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78" name="Google Shape;178;p25"/>
          <p:cNvSpPr txBox="1"/>
          <p:nvPr>
            <p:ph idx="2" type="subTitle"/>
          </p:nvPr>
        </p:nvSpPr>
        <p:spPr>
          <a:xfrm rot="-896">
            <a:off x="720000" y="4184287"/>
            <a:ext cx="34518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79" name="Google Shape;179;p25"/>
          <p:cNvSpPr txBox="1"/>
          <p:nvPr>
            <p:ph type="ctrTitle"/>
          </p:nvPr>
        </p:nvSpPr>
        <p:spPr>
          <a:xfrm>
            <a:off x="720044" y="540001"/>
            <a:ext cx="34518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80" name="Google Shape;180;p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/>
          <p:nvPr/>
        </p:nvSpPr>
        <p:spPr>
          <a:xfrm>
            <a:off x="731225" y="3801900"/>
            <a:ext cx="861013" cy="839414"/>
          </a:xfrm>
          <a:custGeom>
            <a:rect b="b" l="l" r="r" t="t"/>
            <a:pathLst>
              <a:path extrusionOk="0" h="51067" w="52381">
                <a:moveTo>
                  <a:pt x="21739" y="17619"/>
                </a:moveTo>
                <a:lnTo>
                  <a:pt x="21739" y="17619"/>
                </a:lnTo>
                <a:cubicBezTo>
                  <a:pt x="21740" y="17620"/>
                  <a:pt x="21741" y="17621"/>
                  <a:pt x="21741" y="17622"/>
                </a:cubicBezTo>
                <a:lnTo>
                  <a:pt x="21741" y="17622"/>
                </a:lnTo>
                <a:cubicBezTo>
                  <a:pt x="21741" y="17621"/>
                  <a:pt x="21740" y="17620"/>
                  <a:pt x="21739" y="17619"/>
                </a:cubicBezTo>
                <a:close/>
                <a:moveTo>
                  <a:pt x="21" y="32836"/>
                </a:moveTo>
                <a:cubicBezTo>
                  <a:pt x="15" y="32838"/>
                  <a:pt x="8" y="32839"/>
                  <a:pt x="1" y="32841"/>
                </a:cubicBezTo>
                <a:cubicBezTo>
                  <a:pt x="8" y="32839"/>
                  <a:pt x="15" y="32838"/>
                  <a:pt x="21" y="32836"/>
                </a:cubicBezTo>
                <a:close/>
                <a:moveTo>
                  <a:pt x="26189" y="1"/>
                </a:moveTo>
                <a:cubicBezTo>
                  <a:pt x="26189" y="11125"/>
                  <a:pt x="24769" y="18711"/>
                  <a:pt x="22954" y="18711"/>
                </a:cubicBezTo>
                <a:cubicBezTo>
                  <a:pt x="22565" y="18711"/>
                  <a:pt x="22157" y="18361"/>
                  <a:pt x="21741" y="17622"/>
                </a:cubicBezTo>
                <a:lnTo>
                  <a:pt x="21741" y="17622"/>
                </a:lnTo>
                <a:cubicBezTo>
                  <a:pt x="22418" y="18826"/>
                  <a:pt x="22255" y="19392"/>
                  <a:pt x="21415" y="19392"/>
                </a:cubicBezTo>
                <a:cubicBezTo>
                  <a:pt x="19336" y="19392"/>
                  <a:pt x="13107" y="15928"/>
                  <a:pt x="5190" y="10115"/>
                </a:cubicBezTo>
                <a:lnTo>
                  <a:pt x="5190" y="10115"/>
                </a:lnTo>
                <a:cubicBezTo>
                  <a:pt x="15919" y="17992"/>
                  <a:pt x="21113" y="24607"/>
                  <a:pt x="16705" y="24607"/>
                </a:cubicBezTo>
                <a:cubicBezTo>
                  <a:pt x="16545" y="24607"/>
                  <a:pt x="16373" y="24598"/>
                  <a:pt x="16187" y="24580"/>
                </a:cubicBezTo>
                <a:lnTo>
                  <a:pt x="16187" y="24580"/>
                </a:lnTo>
                <a:cubicBezTo>
                  <a:pt x="21480" y="25085"/>
                  <a:pt x="13873" y="28970"/>
                  <a:pt x="21" y="32836"/>
                </a:cubicBezTo>
                <a:lnTo>
                  <a:pt x="21" y="32836"/>
                </a:lnTo>
                <a:cubicBezTo>
                  <a:pt x="6675" y="30980"/>
                  <a:pt x="12103" y="30061"/>
                  <a:pt x="15477" y="30061"/>
                </a:cubicBezTo>
                <a:cubicBezTo>
                  <a:pt x="19127" y="30061"/>
                  <a:pt x="20374" y="31136"/>
                  <a:pt x="18167" y="33261"/>
                </a:cubicBezTo>
                <a:cubicBezTo>
                  <a:pt x="18901" y="32554"/>
                  <a:pt x="19457" y="32220"/>
                  <a:pt x="19843" y="32220"/>
                </a:cubicBezTo>
                <a:cubicBezTo>
                  <a:pt x="21691" y="32220"/>
                  <a:pt x="19638" y="39885"/>
                  <a:pt x="14534" y="51067"/>
                </a:cubicBezTo>
                <a:cubicBezTo>
                  <a:pt x="19122" y="41016"/>
                  <a:pt x="23331" y="34812"/>
                  <a:pt x="25189" y="34812"/>
                </a:cubicBezTo>
                <a:cubicBezTo>
                  <a:pt x="25830" y="34812"/>
                  <a:pt x="26190" y="35550"/>
                  <a:pt x="26190" y="37124"/>
                </a:cubicBezTo>
                <a:cubicBezTo>
                  <a:pt x="26190" y="35550"/>
                  <a:pt x="26551" y="34812"/>
                  <a:pt x="27192" y="34812"/>
                </a:cubicBezTo>
                <a:cubicBezTo>
                  <a:pt x="29049" y="34812"/>
                  <a:pt x="33258" y="41016"/>
                  <a:pt x="37845" y="51067"/>
                </a:cubicBezTo>
                <a:cubicBezTo>
                  <a:pt x="32741" y="39885"/>
                  <a:pt x="30689" y="32220"/>
                  <a:pt x="32536" y="32220"/>
                </a:cubicBezTo>
                <a:cubicBezTo>
                  <a:pt x="32922" y="32220"/>
                  <a:pt x="33478" y="32554"/>
                  <a:pt x="34213" y="33261"/>
                </a:cubicBezTo>
                <a:cubicBezTo>
                  <a:pt x="32007" y="31137"/>
                  <a:pt x="33253" y="30063"/>
                  <a:pt x="36903" y="30063"/>
                </a:cubicBezTo>
                <a:cubicBezTo>
                  <a:pt x="40280" y="30063"/>
                  <a:pt x="45716" y="30983"/>
                  <a:pt x="52380" y="32841"/>
                </a:cubicBezTo>
                <a:cubicBezTo>
                  <a:pt x="38514" y="28971"/>
                  <a:pt x="30897" y="25086"/>
                  <a:pt x="36192" y="24580"/>
                </a:cubicBezTo>
                <a:lnTo>
                  <a:pt x="36192" y="24580"/>
                </a:lnTo>
                <a:cubicBezTo>
                  <a:pt x="36007" y="24598"/>
                  <a:pt x="35834" y="24607"/>
                  <a:pt x="35674" y="24607"/>
                </a:cubicBezTo>
                <a:cubicBezTo>
                  <a:pt x="31267" y="24607"/>
                  <a:pt x="36462" y="17992"/>
                  <a:pt x="47190" y="10115"/>
                </a:cubicBezTo>
                <a:lnTo>
                  <a:pt x="47190" y="10115"/>
                </a:lnTo>
                <a:cubicBezTo>
                  <a:pt x="39273" y="15928"/>
                  <a:pt x="33045" y="19392"/>
                  <a:pt x="30966" y="19392"/>
                </a:cubicBezTo>
                <a:cubicBezTo>
                  <a:pt x="30125" y="19392"/>
                  <a:pt x="29963" y="18825"/>
                  <a:pt x="30642" y="17619"/>
                </a:cubicBezTo>
                <a:lnTo>
                  <a:pt x="30642" y="17619"/>
                </a:lnTo>
                <a:cubicBezTo>
                  <a:pt x="30224" y="18361"/>
                  <a:pt x="29815" y="18711"/>
                  <a:pt x="29425" y="18711"/>
                </a:cubicBezTo>
                <a:cubicBezTo>
                  <a:pt x="27608" y="18711"/>
                  <a:pt x="26189" y="11126"/>
                  <a:pt x="2618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7"/>
          <p:cNvSpPr/>
          <p:nvPr/>
        </p:nvSpPr>
        <p:spPr>
          <a:xfrm>
            <a:off x="498500" y="3801900"/>
            <a:ext cx="276050" cy="269100"/>
          </a:xfrm>
          <a:custGeom>
            <a:rect b="b" l="l" r="r" t="t"/>
            <a:pathLst>
              <a:path extrusionOk="0" h="10764" w="11042">
                <a:moveTo>
                  <a:pt x="6460" y="3714"/>
                </a:moveTo>
                <a:lnTo>
                  <a:pt x="6460" y="3714"/>
                </a:lnTo>
                <a:cubicBezTo>
                  <a:pt x="6460" y="3714"/>
                  <a:pt x="6459" y="3714"/>
                  <a:pt x="6459" y="3715"/>
                </a:cubicBezTo>
                <a:lnTo>
                  <a:pt x="6459" y="3715"/>
                </a:lnTo>
                <a:cubicBezTo>
                  <a:pt x="6459" y="3714"/>
                  <a:pt x="6460" y="3714"/>
                  <a:pt x="6460" y="3714"/>
                </a:cubicBezTo>
                <a:close/>
                <a:moveTo>
                  <a:pt x="4582" y="3714"/>
                </a:moveTo>
                <a:cubicBezTo>
                  <a:pt x="4582" y="3714"/>
                  <a:pt x="4583" y="3714"/>
                  <a:pt x="4583" y="3715"/>
                </a:cubicBezTo>
                <a:lnTo>
                  <a:pt x="4583" y="3715"/>
                </a:lnTo>
                <a:cubicBezTo>
                  <a:pt x="4583" y="3714"/>
                  <a:pt x="4582" y="3714"/>
                  <a:pt x="4582" y="3714"/>
                </a:cubicBezTo>
                <a:close/>
                <a:moveTo>
                  <a:pt x="11015" y="6914"/>
                </a:moveTo>
                <a:lnTo>
                  <a:pt x="11015" y="6914"/>
                </a:lnTo>
                <a:cubicBezTo>
                  <a:pt x="11024" y="6917"/>
                  <a:pt x="11033" y="6919"/>
                  <a:pt x="11042" y="6922"/>
                </a:cubicBezTo>
                <a:cubicBezTo>
                  <a:pt x="11033" y="6919"/>
                  <a:pt x="11024" y="6917"/>
                  <a:pt x="11015" y="6914"/>
                </a:cubicBezTo>
                <a:close/>
                <a:moveTo>
                  <a:pt x="7210" y="7009"/>
                </a:moveTo>
                <a:cubicBezTo>
                  <a:pt x="7210" y="7009"/>
                  <a:pt x="7210" y="7009"/>
                  <a:pt x="7211" y="7010"/>
                </a:cubicBezTo>
                <a:cubicBezTo>
                  <a:pt x="7210" y="7009"/>
                  <a:pt x="7210" y="7009"/>
                  <a:pt x="7210" y="7009"/>
                </a:cubicBezTo>
                <a:close/>
                <a:moveTo>
                  <a:pt x="5520" y="0"/>
                </a:moveTo>
                <a:cubicBezTo>
                  <a:pt x="5520" y="2346"/>
                  <a:pt x="5221" y="3945"/>
                  <a:pt x="4839" y="3945"/>
                </a:cubicBezTo>
                <a:cubicBezTo>
                  <a:pt x="4757" y="3945"/>
                  <a:pt x="4670" y="3871"/>
                  <a:pt x="4583" y="3715"/>
                </a:cubicBezTo>
                <a:lnTo>
                  <a:pt x="4583" y="3715"/>
                </a:lnTo>
                <a:cubicBezTo>
                  <a:pt x="4725" y="3968"/>
                  <a:pt x="4691" y="4087"/>
                  <a:pt x="4514" y="4087"/>
                </a:cubicBezTo>
                <a:cubicBezTo>
                  <a:pt x="4076" y="4087"/>
                  <a:pt x="2763" y="3357"/>
                  <a:pt x="1094" y="2132"/>
                </a:cubicBezTo>
                <a:lnTo>
                  <a:pt x="1094" y="2132"/>
                </a:lnTo>
                <a:cubicBezTo>
                  <a:pt x="3355" y="3792"/>
                  <a:pt x="4450" y="5187"/>
                  <a:pt x="3520" y="5187"/>
                </a:cubicBezTo>
                <a:cubicBezTo>
                  <a:pt x="3487" y="5187"/>
                  <a:pt x="3450" y="5185"/>
                  <a:pt x="3411" y="5181"/>
                </a:cubicBezTo>
                <a:lnTo>
                  <a:pt x="3411" y="5181"/>
                </a:lnTo>
                <a:cubicBezTo>
                  <a:pt x="4527" y="5288"/>
                  <a:pt x="2922" y="6105"/>
                  <a:pt x="0" y="6922"/>
                </a:cubicBezTo>
                <a:cubicBezTo>
                  <a:pt x="1405" y="6529"/>
                  <a:pt x="2552" y="6335"/>
                  <a:pt x="3264" y="6335"/>
                </a:cubicBezTo>
                <a:cubicBezTo>
                  <a:pt x="4033" y="6335"/>
                  <a:pt x="4295" y="6562"/>
                  <a:pt x="3830" y="7010"/>
                </a:cubicBezTo>
                <a:cubicBezTo>
                  <a:pt x="3985" y="6860"/>
                  <a:pt x="4102" y="6790"/>
                  <a:pt x="4184" y="6790"/>
                </a:cubicBezTo>
                <a:cubicBezTo>
                  <a:pt x="4573" y="6790"/>
                  <a:pt x="4140" y="8406"/>
                  <a:pt x="3064" y="10763"/>
                </a:cubicBezTo>
                <a:cubicBezTo>
                  <a:pt x="4032" y="8645"/>
                  <a:pt x="4918" y="7337"/>
                  <a:pt x="5309" y="7337"/>
                </a:cubicBezTo>
                <a:cubicBezTo>
                  <a:pt x="5444" y="7337"/>
                  <a:pt x="5520" y="7493"/>
                  <a:pt x="5520" y="7824"/>
                </a:cubicBezTo>
                <a:cubicBezTo>
                  <a:pt x="5520" y="7492"/>
                  <a:pt x="5596" y="7336"/>
                  <a:pt x="5732" y="7336"/>
                </a:cubicBezTo>
                <a:cubicBezTo>
                  <a:pt x="6123" y="7336"/>
                  <a:pt x="7009" y="8642"/>
                  <a:pt x="7975" y="10758"/>
                </a:cubicBezTo>
                <a:lnTo>
                  <a:pt x="7975" y="10758"/>
                </a:lnTo>
                <a:cubicBezTo>
                  <a:pt x="6901" y="8405"/>
                  <a:pt x="6469" y="6790"/>
                  <a:pt x="6858" y="6790"/>
                </a:cubicBezTo>
                <a:cubicBezTo>
                  <a:pt x="6939" y="6790"/>
                  <a:pt x="7055" y="6860"/>
                  <a:pt x="7210" y="7009"/>
                </a:cubicBezTo>
                <a:lnTo>
                  <a:pt x="7210" y="7009"/>
                </a:lnTo>
                <a:cubicBezTo>
                  <a:pt x="6746" y="6562"/>
                  <a:pt x="7010" y="6335"/>
                  <a:pt x="7780" y="6335"/>
                </a:cubicBezTo>
                <a:cubicBezTo>
                  <a:pt x="8487" y="6335"/>
                  <a:pt x="9623" y="6527"/>
                  <a:pt x="11015" y="6914"/>
                </a:cubicBezTo>
                <a:lnTo>
                  <a:pt x="11015" y="6914"/>
                </a:lnTo>
                <a:cubicBezTo>
                  <a:pt x="8110" y="6103"/>
                  <a:pt x="6516" y="5287"/>
                  <a:pt x="7631" y="5181"/>
                </a:cubicBezTo>
                <a:lnTo>
                  <a:pt x="7631" y="5181"/>
                </a:lnTo>
                <a:cubicBezTo>
                  <a:pt x="7592" y="5185"/>
                  <a:pt x="7555" y="5187"/>
                  <a:pt x="7521" y="5187"/>
                </a:cubicBezTo>
                <a:cubicBezTo>
                  <a:pt x="6591" y="5187"/>
                  <a:pt x="7687" y="3792"/>
                  <a:pt x="9948" y="2132"/>
                </a:cubicBezTo>
                <a:lnTo>
                  <a:pt x="9948" y="2132"/>
                </a:lnTo>
                <a:cubicBezTo>
                  <a:pt x="8279" y="3357"/>
                  <a:pt x="6966" y="4087"/>
                  <a:pt x="6528" y="4087"/>
                </a:cubicBezTo>
                <a:cubicBezTo>
                  <a:pt x="6351" y="4087"/>
                  <a:pt x="6317" y="3968"/>
                  <a:pt x="6459" y="3715"/>
                </a:cubicBezTo>
                <a:lnTo>
                  <a:pt x="6459" y="3715"/>
                </a:lnTo>
                <a:cubicBezTo>
                  <a:pt x="6371" y="3871"/>
                  <a:pt x="6285" y="3945"/>
                  <a:pt x="6203" y="3945"/>
                </a:cubicBezTo>
                <a:cubicBezTo>
                  <a:pt x="5820" y="3945"/>
                  <a:pt x="5520" y="2346"/>
                  <a:pt x="5520" y="0"/>
                </a:cubicBezTo>
                <a:close/>
                <a:moveTo>
                  <a:pt x="7975" y="10758"/>
                </a:moveTo>
                <a:lnTo>
                  <a:pt x="7975" y="10758"/>
                </a:lnTo>
                <a:cubicBezTo>
                  <a:pt x="7976" y="10760"/>
                  <a:pt x="7977" y="10762"/>
                  <a:pt x="7978" y="10763"/>
                </a:cubicBezTo>
                <a:cubicBezTo>
                  <a:pt x="7977" y="10762"/>
                  <a:pt x="7976" y="10760"/>
                  <a:pt x="7975" y="1075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7"/>
          <p:cNvSpPr/>
          <p:nvPr/>
        </p:nvSpPr>
        <p:spPr>
          <a:xfrm>
            <a:off x="8258525" y="2347850"/>
            <a:ext cx="193925" cy="189043"/>
          </a:xfrm>
          <a:custGeom>
            <a:rect b="b" l="l" r="r" t="t"/>
            <a:pathLst>
              <a:path extrusionOk="0" h="10764" w="11042">
                <a:moveTo>
                  <a:pt x="6460" y="3714"/>
                </a:moveTo>
                <a:lnTo>
                  <a:pt x="6460" y="3714"/>
                </a:lnTo>
                <a:cubicBezTo>
                  <a:pt x="6460" y="3714"/>
                  <a:pt x="6459" y="3714"/>
                  <a:pt x="6459" y="3715"/>
                </a:cubicBezTo>
                <a:lnTo>
                  <a:pt x="6459" y="3715"/>
                </a:lnTo>
                <a:cubicBezTo>
                  <a:pt x="6459" y="3714"/>
                  <a:pt x="6460" y="3714"/>
                  <a:pt x="6460" y="3714"/>
                </a:cubicBezTo>
                <a:close/>
                <a:moveTo>
                  <a:pt x="4582" y="3714"/>
                </a:moveTo>
                <a:cubicBezTo>
                  <a:pt x="4582" y="3714"/>
                  <a:pt x="4583" y="3714"/>
                  <a:pt x="4583" y="3715"/>
                </a:cubicBezTo>
                <a:lnTo>
                  <a:pt x="4583" y="3715"/>
                </a:lnTo>
                <a:cubicBezTo>
                  <a:pt x="4583" y="3714"/>
                  <a:pt x="4582" y="3714"/>
                  <a:pt x="4582" y="3714"/>
                </a:cubicBezTo>
                <a:close/>
                <a:moveTo>
                  <a:pt x="11015" y="6914"/>
                </a:moveTo>
                <a:lnTo>
                  <a:pt x="11015" y="6914"/>
                </a:lnTo>
                <a:cubicBezTo>
                  <a:pt x="11024" y="6917"/>
                  <a:pt x="11033" y="6919"/>
                  <a:pt x="11042" y="6922"/>
                </a:cubicBezTo>
                <a:cubicBezTo>
                  <a:pt x="11033" y="6919"/>
                  <a:pt x="11024" y="6917"/>
                  <a:pt x="11015" y="6914"/>
                </a:cubicBezTo>
                <a:close/>
                <a:moveTo>
                  <a:pt x="7210" y="7009"/>
                </a:moveTo>
                <a:cubicBezTo>
                  <a:pt x="7210" y="7009"/>
                  <a:pt x="7210" y="7009"/>
                  <a:pt x="7211" y="7010"/>
                </a:cubicBezTo>
                <a:cubicBezTo>
                  <a:pt x="7210" y="7009"/>
                  <a:pt x="7210" y="7009"/>
                  <a:pt x="7210" y="7009"/>
                </a:cubicBezTo>
                <a:close/>
                <a:moveTo>
                  <a:pt x="5520" y="0"/>
                </a:moveTo>
                <a:cubicBezTo>
                  <a:pt x="5520" y="2346"/>
                  <a:pt x="5221" y="3945"/>
                  <a:pt x="4839" y="3945"/>
                </a:cubicBezTo>
                <a:cubicBezTo>
                  <a:pt x="4757" y="3945"/>
                  <a:pt x="4670" y="3871"/>
                  <a:pt x="4583" y="3715"/>
                </a:cubicBezTo>
                <a:lnTo>
                  <a:pt x="4583" y="3715"/>
                </a:lnTo>
                <a:cubicBezTo>
                  <a:pt x="4725" y="3968"/>
                  <a:pt x="4691" y="4087"/>
                  <a:pt x="4514" y="4087"/>
                </a:cubicBezTo>
                <a:cubicBezTo>
                  <a:pt x="4076" y="4087"/>
                  <a:pt x="2763" y="3357"/>
                  <a:pt x="1094" y="2132"/>
                </a:cubicBezTo>
                <a:lnTo>
                  <a:pt x="1094" y="2132"/>
                </a:lnTo>
                <a:cubicBezTo>
                  <a:pt x="3355" y="3792"/>
                  <a:pt x="4450" y="5187"/>
                  <a:pt x="3520" y="5187"/>
                </a:cubicBezTo>
                <a:cubicBezTo>
                  <a:pt x="3487" y="5187"/>
                  <a:pt x="3450" y="5185"/>
                  <a:pt x="3411" y="5181"/>
                </a:cubicBezTo>
                <a:lnTo>
                  <a:pt x="3411" y="5181"/>
                </a:lnTo>
                <a:cubicBezTo>
                  <a:pt x="4527" y="5288"/>
                  <a:pt x="2922" y="6105"/>
                  <a:pt x="0" y="6922"/>
                </a:cubicBezTo>
                <a:cubicBezTo>
                  <a:pt x="1405" y="6529"/>
                  <a:pt x="2552" y="6335"/>
                  <a:pt x="3264" y="6335"/>
                </a:cubicBezTo>
                <a:cubicBezTo>
                  <a:pt x="4033" y="6335"/>
                  <a:pt x="4295" y="6562"/>
                  <a:pt x="3830" y="7010"/>
                </a:cubicBezTo>
                <a:cubicBezTo>
                  <a:pt x="3985" y="6860"/>
                  <a:pt x="4102" y="6790"/>
                  <a:pt x="4184" y="6790"/>
                </a:cubicBezTo>
                <a:cubicBezTo>
                  <a:pt x="4573" y="6790"/>
                  <a:pt x="4140" y="8406"/>
                  <a:pt x="3064" y="10763"/>
                </a:cubicBezTo>
                <a:cubicBezTo>
                  <a:pt x="4032" y="8645"/>
                  <a:pt x="4918" y="7337"/>
                  <a:pt x="5309" y="7337"/>
                </a:cubicBezTo>
                <a:cubicBezTo>
                  <a:pt x="5444" y="7337"/>
                  <a:pt x="5520" y="7493"/>
                  <a:pt x="5520" y="7824"/>
                </a:cubicBezTo>
                <a:cubicBezTo>
                  <a:pt x="5520" y="7492"/>
                  <a:pt x="5596" y="7336"/>
                  <a:pt x="5732" y="7336"/>
                </a:cubicBezTo>
                <a:cubicBezTo>
                  <a:pt x="6123" y="7336"/>
                  <a:pt x="7009" y="8642"/>
                  <a:pt x="7975" y="10758"/>
                </a:cubicBezTo>
                <a:lnTo>
                  <a:pt x="7975" y="10758"/>
                </a:lnTo>
                <a:cubicBezTo>
                  <a:pt x="6901" y="8405"/>
                  <a:pt x="6469" y="6790"/>
                  <a:pt x="6858" y="6790"/>
                </a:cubicBezTo>
                <a:cubicBezTo>
                  <a:pt x="6939" y="6790"/>
                  <a:pt x="7055" y="6860"/>
                  <a:pt x="7210" y="7009"/>
                </a:cubicBezTo>
                <a:lnTo>
                  <a:pt x="7210" y="7009"/>
                </a:lnTo>
                <a:cubicBezTo>
                  <a:pt x="6746" y="6562"/>
                  <a:pt x="7010" y="6335"/>
                  <a:pt x="7780" y="6335"/>
                </a:cubicBezTo>
                <a:cubicBezTo>
                  <a:pt x="8487" y="6335"/>
                  <a:pt x="9623" y="6527"/>
                  <a:pt x="11015" y="6914"/>
                </a:cubicBezTo>
                <a:lnTo>
                  <a:pt x="11015" y="6914"/>
                </a:lnTo>
                <a:cubicBezTo>
                  <a:pt x="8110" y="6103"/>
                  <a:pt x="6516" y="5287"/>
                  <a:pt x="7631" y="5181"/>
                </a:cubicBezTo>
                <a:lnTo>
                  <a:pt x="7631" y="5181"/>
                </a:lnTo>
                <a:cubicBezTo>
                  <a:pt x="7592" y="5185"/>
                  <a:pt x="7555" y="5187"/>
                  <a:pt x="7521" y="5187"/>
                </a:cubicBezTo>
                <a:cubicBezTo>
                  <a:pt x="6591" y="5187"/>
                  <a:pt x="7687" y="3792"/>
                  <a:pt x="9948" y="2132"/>
                </a:cubicBezTo>
                <a:lnTo>
                  <a:pt x="9948" y="2132"/>
                </a:lnTo>
                <a:cubicBezTo>
                  <a:pt x="8279" y="3357"/>
                  <a:pt x="6966" y="4087"/>
                  <a:pt x="6528" y="4087"/>
                </a:cubicBezTo>
                <a:cubicBezTo>
                  <a:pt x="6351" y="4087"/>
                  <a:pt x="6317" y="3968"/>
                  <a:pt x="6459" y="3715"/>
                </a:cubicBezTo>
                <a:lnTo>
                  <a:pt x="6459" y="3715"/>
                </a:lnTo>
                <a:cubicBezTo>
                  <a:pt x="6371" y="3871"/>
                  <a:pt x="6285" y="3945"/>
                  <a:pt x="6203" y="3945"/>
                </a:cubicBezTo>
                <a:cubicBezTo>
                  <a:pt x="5820" y="3945"/>
                  <a:pt x="5520" y="2346"/>
                  <a:pt x="5520" y="0"/>
                </a:cubicBezTo>
                <a:close/>
                <a:moveTo>
                  <a:pt x="7975" y="10758"/>
                </a:moveTo>
                <a:lnTo>
                  <a:pt x="7975" y="10758"/>
                </a:lnTo>
                <a:cubicBezTo>
                  <a:pt x="7976" y="10760"/>
                  <a:pt x="7977" y="10762"/>
                  <a:pt x="7978" y="10763"/>
                </a:cubicBezTo>
                <a:cubicBezTo>
                  <a:pt x="7977" y="10762"/>
                  <a:pt x="7976" y="10760"/>
                  <a:pt x="7975" y="1075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p27"/>
          <p:cNvSpPr/>
          <p:nvPr/>
        </p:nvSpPr>
        <p:spPr>
          <a:xfrm>
            <a:off x="7982475" y="2752375"/>
            <a:ext cx="276050" cy="269100"/>
          </a:xfrm>
          <a:custGeom>
            <a:rect b="b" l="l" r="r" t="t"/>
            <a:pathLst>
              <a:path extrusionOk="0" h="10764" w="11042">
                <a:moveTo>
                  <a:pt x="6460" y="3714"/>
                </a:moveTo>
                <a:lnTo>
                  <a:pt x="6460" y="3714"/>
                </a:lnTo>
                <a:cubicBezTo>
                  <a:pt x="6460" y="3714"/>
                  <a:pt x="6459" y="3714"/>
                  <a:pt x="6459" y="3715"/>
                </a:cubicBezTo>
                <a:lnTo>
                  <a:pt x="6459" y="3715"/>
                </a:lnTo>
                <a:cubicBezTo>
                  <a:pt x="6459" y="3714"/>
                  <a:pt x="6460" y="3714"/>
                  <a:pt x="6460" y="3714"/>
                </a:cubicBezTo>
                <a:close/>
                <a:moveTo>
                  <a:pt x="4582" y="3714"/>
                </a:moveTo>
                <a:cubicBezTo>
                  <a:pt x="4582" y="3714"/>
                  <a:pt x="4583" y="3714"/>
                  <a:pt x="4583" y="3715"/>
                </a:cubicBezTo>
                <a:lnTo>
                  <a:pt x="4583" y="3715"/>
                </a:lnTo>
                <a:cubicBezTo>
                  <a:pt x="4583" y="3714"/>
                  <a:pt x="4582" y="3714"/>
                  <a:pt x="4582" y="3714"/>
                </a:cubicBezTo>
                <a:close/>
                <a:moveTo>
                  <a:pt x="11015" y="6914"/>
                </a:moveTo>
                <a:lnTo>
                  <a:pt x="11015" y="6914"/>
                </a:lnTo>
                <a:cubicBezTo>
                  <a:pt x="11024" y="6917"/>
                  <a:pt x="11033" y="6919"/>
                  <a:pt x="11042" y="6922"/>
                </a:cubicBezTo>
                <a:cubicBezTo>
                  <a:pt x="11033" y="6919"/>
                  <a:pt x="11024" y="6917"/>
                  <a:pt x="11015" y="6914"/>
                </a:cubicBezTo>
                <a:close/>
                <a:moveTo>
                  <a:pt x="7210" y="7009"/>
                </a:moveTo>
                <a:cubicBezTo>
                  <a:pt x="7210" y="7009"/>
                  <a:pt x="7210" y="7009"/>
                  <a:pt x="7211" y="7010"/>
                </a:cubicBezTo>
                <a:cubicBezTo>
                  <a:pt x="7210" y="7009"/>
                  <a:pt x="7210" y="7009"/>
                  <a:pt x="7210" y="7009"/>
                </a:cubicBezTo>
                <a:close/>
                <a:moveTo>
                  <a:pt x="5520" y="0"/>
                </a:moveTo>
                <a:cubicBezTo>
                  <a:pt x="5520" y="2346"/>
                  <a:pt x="5221" y="3945"/>
                  <a:pt x="4839" y="3945"/>
                </a:cubicBezTo>
                <a:cubicBezTo>
                  <a:pt x="4757" y="3945"/>
                  <a:pt x="4670" y="3871"/>
                  <a:pt x="4583" y="3715"/>
                </a:cubicBezTo>
                <a:lnTo>
                  <a:pt x="4583" y="3715"/>
                </a:lnTo>
                <a:cubicBezTo>
                  <a:pt x="4725" y="3968"/>
                  <a:pt x="4691" y="4087"/>
                  <a:pt x="4514" y="4087"/>
                </a:cubicBezTo>
                <a:cubicBezTo>
                  <a:pt x="4076" y="4087"/>
                  <a:pt x="2763" y="3357"/>
                  <a:pt x="1094" y="2132"/>
                </a:cubicBezTo>
                <a:lnTo>
                  <a:pt x="1094" y="2132"/>
                </a:lnTo>
                <a:cubicBezTo>
                  <a:pt x="3355" y="3792"/>
                  <a:pt x="4450" y="5187"/>
                  <a:pt x="3520" y="5187"/>
                </a:cubicBezTo>
                <a:cubicBezTo>
                  <a:pt x="3487" y="5187"/>
                  <a:pt x="3450" y="5185"/>
                  <a:pt x="3411" y="5181"/>
                </a:cubicBezTo>
                <a:lnTo>
                  <a:pt x="3411" y="5181"/>
                </a:lnTo>
                <a:cubicBezTo>
                  <a:pt x="4527" y="5288"/>
                  <a:pt x="2922" y="6105"/>
                  <a:pt x="0" y="6922"/>
                </a:cubicBezTo>
                <a:cubicBezTo>
                  <a:pt x="1405" y="6529"/>
                  <a:pt x="2552" y="6335"/>
                  <a:pt x="3264" y="6335"/>
                </a:cubicBezTo>
                <a:cubicBezTo>
                  <a:pt x="4033" y="6335"/>
                  <a:pt x="4295" y="6562"/>
                  <a:pt x="3830" y="7010"/>
                </a:cubicBezTo>
                <a:cubicBezTo>
                  <a:pt x="3985" y="6860"/>
                  <a:pt x="4102" y="6790"/>
                  <a:pt x="4184" y="6790"/>
                </a:cubicBezTo>
                <a:cubicBezTo>
                  <a:pt x="4573" y="6790"/>
                  <a:pt x="4140" y="8406"/>
                  <a:pt x="3064" y="10763"/>
                </a:cubicBezTo>
                <a:cubicBezTo>
                  <a:pt x="4032" y="8645"/>
                  <a:pt x="4918" y="7337"/>
                  <a:pt x="5309" y="7337"/>
                </a:cubicBezTo>
                <a:cubicBezTo>
                  <a:pt x="5444" y="7337"/>
                  <a:pt x="5520" y="7493"/>
                  <a:pt x="5520" y="7824"/>
                </a:cubicBezTo>
                <a:cubicBezTo>
                  <a:pt x="5520" y="7492"/>
                  <a:pt x="5596" y="7336"/>
                  <a:pt x="5732" y="7336"/>
                </a:cubicBezTo>
                <a:cubicBezTo>
                  <a:pt x="6123" y="7336"/>
                  <a:pt x="7009" y="8642"/>
                  <a:pt x="7975" y="10758"/>
                </a:cubicBezTo>
                <a:lnTo>
                  <a:pt x="7975" y="10758"/>
                </a:lnTo>
                <a:cubicBezTo>
                  <a:pt x="6901" y="8405"/>
                  <a:pt x="6469" y="6790"/>
                  <a:pt x="6858" y="6790"/>
                </a:cubicBezTo>
                <a:cubicBezTo>
                  <a:pt x="6939" y="6790"/>
                  <a:pt x="7055" y="6860"/>
                  <a:pt x="7210" y="7009"/>
                </a:cubicBezTo>
                <a:lnTo>
                  <a:pt x="7210" y="7009"/>
                </a:lnTo>
                <a:cubicBezTo>
                  <a:pt x="6746" y="6562"/>
                  <a:pt x="7010" y="6335"/>
                  <a:pt x="7780" y="6335"/>
                </a:cubicBezTo>
                <a:cubicBezTo>
                  <a:pt x="8487" y="6335"/>
                  <a:pt x="9623" y="6527"/>
                  <a:pt x="11015" y="6914"/>
                </a:cubicBezTo>
                <a:lnTo>
                  <a:pt x="11015" y="6914"/>
                </a:lnTo>
                <a:cubicBezTo>
                  <a:pt x="8110" y="6103"/>
                  <a:pt x="6516" y="5287"/>
                  <a:pt x="7631" y="5181"/>
                </a:cubicBezTo>
                <a:lnTo>
                  <a:pt x="7631" y="5181"/>
                </a:lnTo>
                <a:cubicBezTo>
                  <a:pt x="7592" y="5185"/>
                  <a:pt x="7555" y="5187"/>
                  <a:pt x="7521" y="5187"/>
                </a:cubicBezTo>
                <a:cubicBezTo>
                  <a:pt x="6591" y="5187"/>
                  <a:pt x="7687" y="3792"/>
                  <a:pt x="9948" y="2132"/>
                </a:cubicBezTo>
                <a:lnTo>
                  <a:pt x="9948" y="2132"/>
                </a:lnTo>
                <a:cubicBezTo>
                  <a:pt x="8279" y="3357"/>
                  <a:pt x="6966" y="4087"/>
                  <a:pt x="6528" y="4087"/>
                </a:cubicBezTo>
                <a:cubicBezTo>
                  <a:pt x="6351" y="4087"/>
                  <a:pt x="6317" y="3968"/>
                  <a:pt x="6459" y="3715"/>
                </a:cubicBezTo>
                <a:lnTo>
                  <a:pt x="6459" y="3715"/>
                </a:lnTo>
                <a:cubicBezTo>
                  <a:pt x="6371" y="3871"/>
                  <a:pt x="6285" y="3945"/>
                  <a:pt x="6203" y="3945"/>
                </a:cubicBezTo>
                <a:cubicBezTo>
                  <a:pt x="5820" y="3945"/>
                  <a:pt x="5520" y="2346"/>
                  <a:pt x="5520" y="0"/>
                </a:cubicBezTo>
                <a:close/>
                <a:moveTo>
                  <a:pt x="7975" y="10758"/>
                </a:moveTo>
                <a:lnTo>
                  <a:pt x="7975" y="10758"/>
                </a:lnTo>
                <a:cubicBezTo>
                  <a:pt x="7976" y="10760"/>
                  <a:pt x="7977" y="10762"/>
                  <a:pt x="7978" y="10763"/>
                </a:cubicBezTo>
                <a:cubicBezTo>
                  <a:pt x="7977" y="10762"/>
                  <a:pt x="7976" y="10760"/>
                  <a:pt x="7975" y="1075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"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/>
          <p:nvPr/>
        </p:nvSpPr>
        <p:spPr>
          <a:xfrm>
            <a:off x="6634425" y="3434200"/>
            <a:ext cx="928190" cy="928190"/>
          </a:xfrm>
          <a:custGeom>
            <a:rect b="b" l="l" r="r" t="t"/>
            <a:pathLst>
              <a:path extrusionOk="0" h="58030" w="58030">
                <a:moveTo>
                  <a:pt x="28973" y="28890"/>
                </a:moveTo>
                <a:lnTo>
                  <a:pt x="29016" y="28939"/>
                </a:lnTo>
                <a:lnTo>
                  <a:pt x="29059" y="28890"/>
                </a:lnTo>
                <a:lnTo>
                  <a:pt x="29059" y="28890"/>
                </a:lnTo>
                <a:cubicBezTo>
                  <a:pt x="29057" y="28919"/>
                  <a:pt x="29056" y="28947"/>
                  <a:pt x="29056" y="28975"/>
                </a:cubicBezTo>
                <a:cubicBezTo>
                  <a:pt x="29085" y="28975"/>
                  <a:pt x="29112" y="28971"/>
                  <a:pt x="29141" y="28971"/>
                </a:cubicBezTo>
                <a:lnTo>
                  <a:pt x="29092" y="29014"/>
                </a:lnTo>
                <a:lnTo>
                  <a:pt x="29141" y="29057"/>
                </a:lnTo>
                <a:cubicBezTo>
                  <a:pt x="29112" y="29056"/>
                  <a:pt x="29085" y="29055"/>
                  <a:pt x="29056" y="29055"/>
                </a:cubicBezTo>
                <a:cubicBezTo>
                  <a:pt x="29056" y="29083"/>
                  <a:pt x="29059" y="29109"/>
                  <a:pt x="29059" y="29138"/>
                </a:cubicBezTo>
                <a:lnTo>
                  <a:pt x="29016" y="29090"/>
                </a:lnTo>
                <a:cubicBezTo>
                  <a:pt x="29001" y="29106"/>
                  <a:pt x="28988" y="29125"/>
                  <a:pt x="28973" y="29138"/>
                </a:cubicBezTo>
                <a:cubicBezTo>
                  <a:pt x="28975" y="29109"/>
                  <a:pt x="28977" y="29083"/>
                  <a:pt x="28977" y="29055"/>
                </a:cubicBezTo>
                <a:cubicBezTo>
                  <a:pt x="28948" y="29055"/>
                  <a:pt x="28921" y="29057"/>
                  <a:pt x="28892" y="29057"/>
                </a:cubicBezTo>
                <a:lnTo>
                  <a:pt x="28941" y="29014"/>
                </a:lnTo>
                <a:lnTo>
                  <a:pt x="28892" y="28971"/>
                </a:lnTo>
                <a:lnTo>
                  <a:pt x="28892" y="28971"/>
                </a:lnTo>
                <a:cubicBezTo>
                  <a:pt x="28921" y="28974"/>
                  <a:pt x="28948" y="28975"/>
                  <a:pt x="28977" y="28975"/>
                </a:cubicBezTo>
                <a:cubicBezTo>
                  <a:pt x="28977" y="28947"/>
                  <a:pt x="28973" y="28919"/>
                  <a:pt x="28973" y="28890"/>
                </a:cubicBezTo>
                <a:close/>
                <a:moveTo>
                  <a:pt x="29014" y="0"/>
                </a:moveTo>
                <a:cubicBezTo>
                  <a:pt x="27735" y="13196"/>
                  <a:pt x="26548" y="21053"/>
                  <a:pt x="27422" y="25541"/>
                </a:cubicBezTo>
                <a:cubicBezTo>
                  <a:pt x="25213" y="22847"/>
                  <a:pt x="20647" y="19423"/>
                  <a:pt x="13720" y="13720"/>
                </a:cubicBezTo>
                <a:lnTo>
                  <a:pt x="13720" y="13720"/>
                </a:lnTo>
                <a:cubicBezTo>
                  <a:pt x="19421" y="20645"/>
                  <a:pt x="22847" y="25212"/>
                  <a:pt x="25541" y="27422"/>
                </a:cubicBezTo>
                <a:cubicBezTo>
                  <a:pt x="24468" y="27213"/>
                  <a:pt x="23201" y="27122"/>
                  <a:pt x="21715" y="27122"/>
                </a:cubicBezTo>
                <a:cubicBezTo>
                  <a:pt x="16988" y="27122"/>
                  <a:pt x="10038" y="28041"/>
                  <a:pt x="0" y="29014"/>
                </a:cubicBezTo>
                <a:cubicBezTo>
                  <a:pt x="10042" y="29987"/>
                  <a:pt x="16992" y="30907"/>
                  <a:pt x="21718" y="30907"/>
                </a:cubicBezTo>
                <a:cubicBezTo>
                  <a:pt x="23203" y="30907"/>
                  <a:pt x="24468" y="30817"/>
                  <a:pt x="25541" y="30608"/>
                </a:cubicBezTo>
                <a:lnTo>
                  <a:pt x="25541" y="30608"/>
                </a:lnTo>
                <a:cubicBezTo>
                  <a:pt x="22847" y="32817"/>
                  <a:pt x="19423" y="37383"/>
                  <a:pt x="13720" y="44310"/>
                </a:cubicBezTo>
                <a:cubicBezTo>
                  <a:pt x="20644" y="38607"/>
                  <a:pt x="25210" y="35183"/>
                  <a:pt x="27422" y="32487"/>
                </a:cubicBezTo>
                <a:lnTo>
                  <a:pt x="27422" y="32487"/>
                </a:lnTo>
                <a:cubicBezTo>
                  <a:pt x="26548" y="36974"/>
                  <a:pt x="27735" y="44832"/>
                  <a:pt x="29014" y="58029"/>
                </a:cubicBezTo>
                <a:cubicBezTo>
                  <a:pt x="30293" y="44832"/>
                  <a:pt x="31480" y="36976"/>
                  <a:pt x="30607" y="32487"/>
                </a:cubicBezTo>
                <a:lnTo>
                  <a:pt x="30607" y="32487"/>
                </a:lnTo>
                <a:cubicBezTo>
                  <a:pt x="32817" y="35183"/>
                  <a:pt x="37382" y="38607"/>
                  <a:pt x="44309" y="44310"/>
                </a:cubicBezTo>
                <a:cubicBezTo>
                  <a:pt x="38607" y="37383"/>
                  <a:pt x="35185" y="32818"/>
                  <a:pt x="32487" y="30608"/>
                </a:cubicBezTo>
                <a:lnTo>
                  <a:pt x="32487" y="30608"/>
                </a:lnTo>
                <a:cubicBezTo>
                  <a:pt x="33559" y="30817"/>
                  <a:pt x="34824" y="30907"/>
                  <a:pt x="36309" y="30907"/>
                </a:cubicBezTo>
                <a:cubicBezTo>
                  <a:pt x="41035" y="30907"/>
                  <a:pt x="47987" y="29987"/>
                  <a:pt x="58030" y="29014"/>
                </a:cubicBezTo>
                <a:cubicBezTo>
                  <a:pt x="47991" y="28041"/>
                  <a:pt x="41042" y="27122"/>
                  <a:pt x="36315" y="27122"/>
                </a:cubicBezTo>
                <a:cubicBezTo>
                  <a:pt x="34828" y="27122"/>
                  <a:pt x="33561" y="27213"/>
                  <a:pt x="32487" y="27422"/>
                </a:cubicBezTo>
                <a:cubicBezTo>
                  <a:pt x="35183" y="25213"/>
                  <a:pt x="38607" y="20647"/>
                  <a:pt x="44309" y="13720"/>
                </a:cubicBezTo>
                <a:lnTo>
                  <a:pt x="44309" y="13720"/>
                </a:lnTo>
                <a:cubicBezTo>
                  <a:pt x="37385" y="19423"/>
                  <a:pt x="32818" y="22847"/>
                  <a:pt x="30607" y="25541"/>
                </a:cubicBezTo>
                <a:cubicBezTo>
                  <a:pt x="31480" y="21055"/>
                  <a:pt x="30293" y="13196"/>
                  <a:pt x="2901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8"/>
          <p:cNvSpPr/>
          <p:nvPr/>
        </p:nvSpPr>
        <p:spPr>
          <a:xfrm>
            <a:off x="7519150" y="3332775"/>
            <a:ext cx="349525" cy="349525"/>
          </a:xfrm>
          <a:custGeom>
            <a:rect b="b" l="l" r="r" t="t"/>
            <a:pathLst>
              <a:path extrusionOk="0" h="13981" w="13981">
                <a:moveTo>
                  <a:pt x="7001" y="6962"/>
                </a:moveTo>
                <a:cubicBezTo>
                  <a:pt x="7001" y="6968"/>
                  <a:pt x="7001" y="6974"/>
                  <a:pt x="7000" y="6981"/>
                </a:cubicBezTo>
                <a:cubicBezTo>
                  <a:pt x="7007" y="6981"/>
                  <a:pt x="7011" y="6981"/>
                  <a:pt x="7019" y="6979"/>
                </a:cubicBezTo>
                <a:lnTo>
                  <a:pt x="7019" y="6979"/>
                </a:lnTo>
                <a:lnTo>
                  <a:pt x="7008" y="6991"/>
                </a:lnTo>
                <a:lnTo>
                  <a:pt x="7019" y="7001"/>
                </a:lnTo>
                <a:cubicBezTo>
                  <a:pt x="7011" y="7001"/>
                  <a:pt x="7007" y="7001"/>
                  <a:pt x="7000" y="7000"/>
                </a:cubicBezTo>
                <a:lnTo>
                  <a:pt x="7000" y="7000"/>
                </a:lnTo>
                <a:cubicBezTo>
                  <a:pt x="7000" y="7007"/>
                  <a:pt x="7000" y="7013"/>
                  <a:pt x="7001" y="7020"/>
                </a:cubicBezTo>
                <a:lnTo>
                  <a:pt x="6990" y="7008"/>
                </a:lnTo>
                <a:lnTo>
                  <a:pt x="6980" y="7020"/>
                </a:lnTo>
                <a:cubicBezTo>
                  <a:pt x="6980" y="7013"/>
                  <a:pt x="6980" y="7007"/>
                  <a:pt x="6981" y="7000"/>
                </a:cubicBezTo>
                <a:cubicBezTo>
                  <a:pt x="6974" y="7000"/>
                  <a:pt x="6968" y="7000"/>
                  <a:pt x="6961" y="7001"/>
                </a:cubicBezTo>
                <a:lnTo>
                  <a:pt x="6972" y="6991"/>
                </a:lnTo>
                <a:lnTo>
                  <a:pt x="6961" y="6979"/>
                </a:lnTo>
                <a:cubicBezTo>
                  <a:pt x="6968" y="6979"/>
                  <a:pt x="6974" y="6979"/>
                  <a:pt x="6981" y="6981"/>
                </a:cubicBezTo>
                <a:cubicBezTo>
                  <a:pt x="6981" y="6974"/>
                  <a:pt x="6981" y="6969"/>
                  <a:pt x="6980" y="6962"/>
                </a:cubicBezTo>
                <a:lnTo>
                  <a:pt x="6980" y="6962"/>
                </a:lnTo>
                <a:lnTo>
                  <a:pt x="6990" y="6972"/>
                </a:lnTo>
                <a:lnTo>
                  <a:pt x="7001" y="6962"/>
                </a:lnTo>
                <a:close/>
                <a:moveTo>
                  <a:pt x="6990" y="0"/>
                </a:moveTo>
                <a:cubicBezTo>
                  <a:pt x="6683" y="3180"/>
                  <a:pt x="6397" y="5073"/>
                  <a:pt x="6607" y="6154"/>
                </a:cubicBezTo>
                <a:cubicBezTo>
                  <a:pt x="6075" y="5505"/>
                  <a:pt x="4974" y="4679"/>
                  <a:pt x="3305" y="3305"/>
                </a:cubicBezTo>
                <a:lnTo>
                  <a:pt x="3305" y="3305"/>
                </a:lnTo>
                <a:cubicBezTo>
                  <a:pt x="4679" y="4974"/>
                  <a:pt x="5505" y="6074"/>
                  <a:pt x="6154" y="6607"/>
                </a:cubicBezTo>
                <a:cubicBezTo>
                  <a:pt x="5896" y="6557"/>
                  <a:pt x="5591" y="6535"/>
                  <a:pt x="5234" y="6535"/>
                </a:cubicBezTo>
                <a:cubicBezTo>
                  <a:pt x="4095" y="6535"/>
                  <a:pt x="2421" y="6757"/>
                  <a:pt x="1" y="6991"/>
                </a:cubicBezTo>
                <a:cubicBezTo>
                  <a:pt x="2420" y="7224"/>
                  <a:pt x="4095" y="7446"/>
                  <a:pt x="5233" y="7446"/>
                </a:cubicBezTo>
                <a:cubicBezTo>
                  <a:pt x="5591" y="7446"/>
                  <a:pt x="5896" y="7424"/>
                  <a:pt x="6154" y="7374"/>
                </a:cubicBezTo>
                <a:lnTo>
                  <a:pt x="6154" y="7374"/>
                </a:lnTo>
                <a:cubicBezTo>
                  <a:pt x="5505" y="7906"/>
                  <a:pt x="4679" y="9007"/>
                  <a:pt x="3305" y="10675"/>
                </a:cubicBezTo>
                <a:cubicBezTo>
                  <a:pt x="4974" y="9301"/>
                  <a:pt x="6075" y="8476"/>
                  <a:pt x="6607" y="7827"/>
                </a:cubicBezTo>
                <a:lnTo>
                  <a:pt x="6607" y="7827"/>
                </a:lnTo>
                <a:cubicBezTo>
                  <a:pt x="6397" y="8907"/>
                  <a:pt x="6682" y="10801"/>
                  <a:pt x="6990" y="13980"/>
                </a:cubicBezTo>
                <a:cubicBezTo>
                  <a:pt x="7298" y="10801"/>
                  <a:pt x="7584" y="8907"/>
                  <a:pt x="7374" y="7827"/>
                </a:cubicBezTo>
                <a:lnTo>
                  <a:pt x="7374" y="7827"/>
                </a:lnTo>
                <a:cubicBezTo>
                  <a:pt x="7906" y="8476"/>
                  <a:pt x="9007" y="9301"/>
                  <a:pt x="10676" y="10675"/>
                </a:cubicBezTo>
                <a:cubicBezTo>
                  <a:pt x="9302" y="9007"/>
                  <a:pt x="8476" y="7906"/>
                  <a:pt x="7827" y="7374"/>
                </a:cubicBezTo>
                <a:lnTo>
                  <a:pt x="7827" y="7374"/>
                </a:lnTo>
                <a:cubicBezTo>
                  <a:pt x="8085" y="7424"/>
                  <a:pt x="8390" y="7446"/>
                  <a:pt x="8747" y="7446"/>
                </a:cubicBezTo>
                <a:cubicBezTo>
                  <a:pt x="9886" y="7446"/>
                  <a:pt x="11561" y="7224"/>
                  <a:pt x="13980" y="6991"/>
                </a:cubicBezTo>
                <a:cubicBezTo>
                  <a:pt x="11560" y="6757"/>
                  <a:pt x="9885" y="6535"/>
                  <a:pt x="8747" y="6535"/>
                </a:cubicBezTo>
                <a:cubicBezTo>
                  <a:pt x="8390" y="6535"/>
                  <a:pt x="8085" y="6557"/>
                  <a:pt x="7827" y="6607"/>
                </a:cubicBezTo>
                <a:cubicBezTo>
                  <a:pt x="8476" y="6074"/>
                  <a:pt x="9302" y="4974"/>
                  <a:pt x="10676" y="3305"/>
                </a:cubicBezTo>
                <a:lnTo>
                  <a:pt x="10676" y="3305"/>
                </a:lnTo>
                <a:cubicBezTo>
                  <a:pt x="9007" y="4679"/>
                  <a:pt x="7906" y="5505"/>
                  <a:pt x="7374" y="6154"/>
                </a:cubicBezTo>
                <a:cubicBezTo>
                  <a:pt x="7584" y="5073"/>
                  <a:pt x="7298" y="3180"/>
                  <a:pt x="699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8"/>
          <p:cNvSpPr/>
          <p:nvPr/>
        </p:nvSpPr>
        <p:spPr>
          <a:xfrm>
            <a:off x="1234000" y="581675"/>
            <a:ext cx="349525" cy="349525"/>
          </a:xfrm>
          <a:custGeom>
            <a:rect b="b" l="l" r="r" t="t"/>
            <a:pathLst>
              <a:path extrusionOk="0" h="13981" w="13981">
                <a:moveTo>
                  <a:pt x="7001" y="6962"/>
                </a:moveTo>
                <a:cubicBezTo>
                  <a:pt x="7001" y="6968"/>
                  <a:pt x="7001" y="6974"/>
                  <a:pt x="7000" y="6981"/>
                </a:cubicBezTo>
                <a:cubicBezTo>
                  <a:pt x="7007" y="6981"/>
                  <a:pt x="7011" y="6981"/>
                  <a:pt x="7019" y="6979"/>
                </a:cubicBezTo>
                <a:lnTo>
                  <a:pt x="7019" y="6979"/>
                </a:lnTo>
                <a:lnTo>
                  <a:pt x="7008" y="6991"/>
                </a:lnTo>
                <a:lnTo>
                  <a:pt x="7019" y="7001"/>
                </a:lnTo>
                <a:cubicBezTo>
                  <a:pt x="7011" y="7001"/>
                  <a:pt x="7007" y="7001"/>
                  <a:pt x="7000" y="7000"/>
                </a:cubicBezTo>
                <a:lnTo>
                  <a:pt x="7000" y="7000"/>
                </a:lnTo>
                <a:cubicBezTo>
                  <a:pt x="7000" y="7007"/>
                  <a:pt x="7000" y="7013"/>
                  <a:pt x="7001" y="7020"/>
                </a:cubicBezTo>
                <a:lnTo>
                  <a:pt x="6990" y="7008"/>
                </a:lnTo>
                <a:lnTo>
                  <a:pt x="6980" y="7020"/>
                </a:lnTo>
                <a:cubicBezTo>
                  <a:pt x="6980" y="7013"/>
                  <a:pt x="6980" y="7007"/>
                  <a:pt x="6981" y="7000"/>
                </a:cubicBezTo>
                <a:cubicBezTo>
                  <a:pt x="6974" y="7000"/>
                  <a:pt x="6968" y="7000"/>
                  <a:pt x="6961" y="7001"/>
                </a:cubicBezTo>
                <a:lnTo>
                  <a:pt x="6972" y="6991"/>
                </a:lnTo>
                <a:lnTo>
                  <a:pt x="6961" y="6979"/>
                </a:lnTo>
                <a:cubicBezTo>
                  <a:pt x="6968" y="6979"/>
                  <a:pt x="6974" y="6979"/>
                  <a:pt x="6981" y="6981"/>
                </a:cubicBezTo>
                <a:cubicBezTo>
                  <a:pt x="6981" y="6974"/>
                  <a:pt x="6981" y="6969"/>
                  <a:pt x="6980" y="6962"/>
                </a:cubicBezTo>
                <a:lnTo>
                  <a:pt x="6980" y="6962"/>
                </a:lnTo>
                <a:lnTo>
                  <a:pt x="6990" y="6972"/>
                </a:lnTo>
                <a:lnTo>
                  <a:pt x="7001" y="6962"/>
                </a:lnTo>
                <a:close/>
                <a:moveTo>
                  <a:pt x="6990" y="0"/>
                </a:moveTo>
                <a:cubicBezTo>
                  <a:pt x="6683" y="3180"/>
                  <a:pt x="6397" y="5073"/>
                  <a:pt x="6607" y="6154"/>
                </a:cubicBezTo>
                <a:cubicBezTo>
                  <a:pt x="6075" y="5505"/>
                  <a:pt x="4974" y="4679"/>
                  <a:pt x="3305" y="3305"/>
                </a:cubicBezTo>
                <a:lnTo>
                  <a:pt x="3305" y="3305"/>
                </a:lnTo>
                <a:cubicBezTo>
                  <a:pt x="4679" y="4974"/>
                  <a:pt x="5505" y="6074"/>
                  <a:pt x="6154" y="6607"/>
                </a:cubicBezTo>
                <a:cubicBezTo>
                  <a:pt x="5896" y="6557"/>
                  <a:pt x="5591" y="6535"/>
                  <a:pt x="5234" y="6535"/>
                </a:cubicBezTo>
                <a:cubicBezTo>
                  <a:pt x="4095" y="6535"/>
                  <a:pt x="2421" y="6757"/>
                  <a:pt x="1" y="6991"/>
                </a:cubicBezTo>
                <a:cubicBezTo>
                  <a:pt x="2420" y="7224"/>
                  <a:pt x="4095" y="7446"/>
                  <a:pt x="5233" y="7446"/>
                </a:cubicBezTo>
                <a:cubicBezTo>
                  <a:pt x="5591" y="7446"/>
                  <a:pt x="5896" y="7424"/>
                  <a:pt x="6154" y="7374"/>
                </a:cubicBezTo>
                <a:lnTo>
                  <a:pt x="6154" y="7374"/>
                </a:lnTo>
                <a:cubicBezTo>
                  <a:pt x="5505" y="7906"/>
                  <a:pt x="4679" y="9007"/>
                  <a:pt x="3305" y="10675"/>
                </a:cubicBezTo>
                <a:cubicBezTo>
                  <a:pt x="4974" y="9301"/>
                  <a:pt x="6075" y="8476"/>
                  <a:pt x="6607" y="7827"/>
                </a:cubicBezTo>
                <a:lnTo>
                  <a:pt x="6607" y="7827"/>
                </a:lnTo>
                <a:cubicBezTo>
                  <a:pt x="6397" y="8907"/>
                  <a:pt x="6682" y="10801"/>
                  <a:pt x="6990" y="13980"/>
                </a:cubicBezTo>
                <a:cubicBezTo>
                  <a:pt x="7298" y="10801"/>
                  <a:pt x="7584" y="8907"/>
                  <a:pt x="7374" y="7827"/>
                </a:cubicBezTo>
                <a:lnTo>
                  <a:pt x="7374" y="7827"/>
                </a:lnTo>
                <a:cubicBezTo>
                  <a:pt x="7906" y="8476"/>
                  <a:pt x="9007" y="9301"/>
                  <a:pt x="10676" y="10675"/>
                </a:cubicBezTo>
                <a:cubicBezTo>
                  <a:pt x="9302" y="9007"/>
                  <a:pt x="8476" y="7906"/>
                  <a:pt x="7827" y="7374"/>
                </a:cubicBezTo>
                <a:lnTo>
                  <a:pt x="7827" y="7374"/>
                </a:lnTo>
                <a:cubicBezTo>
                  <a:pt x="8085" y="7424"/>
                  <a:pt x="8390" y="7446"/>
                  <a:pt x="8747" y="7446"/>
                </a:cubicBezTo>
                <a:cubicBezTo>
                  <a:pt x="9886" y="7446"/>
                  <a:pt x="11561" y="7224"/>
                  <a:pt x="13980" y="6991"/>
                </a:cubicBezTo>
                <a:cubicBezTo>
                  <a:pt x="11560" y="6757"/>
                  <a:pt x="9885" y="6535"/>
                  <a:pt x="8747" y="6535"/>
                </a:cubicBezTo>
                <a:cubicBezTo>
                  <a:pt x="8390" y="6535"/>
                  <a:pt x="8085" y="6557"/>
                  <a:pt x="7827" y="6607"/>
                </a:cubicBezTo>
                <a:cubicBezTo>
                  <a:pt x="8476" y="6074"/>
                  <a:pt x="9302" y="4974"/>
                  <a:pt x="10676" y="3305"/>
                </a:cubicBezTo>
                <a:lnTo>
                  <a:pt x="10676" y="3305"/>
                </a:lnTo>
                <a:cubicBezTo>
                  <a:pt x="9007" y="4679"/>
                  <a:pt x="7906" y="5505"/>
                  <a:pt x="7374" y="6154"/>
                </a:cubicBezTo>
                <a:cubicBezTo>
                  <a:pt x="7584" y="5073"/>
                  <a:pt x="7298" y="3180"/>
                  <a:pt x="699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28"/>
          <p:cNvSpPr/>
          <p:nvPr/>
        </p:nvSpPr>
        <p:spPr>
          <a:xfrm>
            <a:off x="795825" y="1120400"/>
            <a:ext cx="349525" cy="349525"/>
          </a:xfrm>
          <a:custGeom>
            <a:rect b="b" l="l" r="r" t="t"/>
            <a:pathLst>
              <a:path extrusionOk="0" h="13981" w="13981">
                <a:moveTo>
                  <a:pt x="7001" y="6962"/>
                </a:moveTo>
                <a:cubicBezTo>
                  <a:pt x="7001" y="6968"/>
                  <a:pt x="7001" y="6974"/>
                  <a:pt x="7000" y="6981"/>
                </a:cubicBezTo>
                <a:cubicBezTo>
                  <a:pt x="7007" y="6981"/>
                  <a:pt x="7011" y="6981"/>
                  <a:pt x="7019" y="6979"/>
                </a:cubicBezTo>
                <a:lnTo>
                  <a:pt x="7019" y="6979"/>
                </a:lnTo>
                <a:lnTo>
                  <a:pt x="7008" y="6991"/>
                </a:lnTo>
                <a:lnTo>
                  <a:pt x="7019" y="7001"/>
                </a:lnTo>
                <a:cubicBezTo>
                  <a:pt x="7011" y="7001"/>
                  <a:pt x="7007" y="7001"/>
                  <a:pt x="7000" y="7000"/>
                </a:cubicBezTo>
                <a:lnTo>
                  <a:pt x="7000" y="7000"/>
                </a:lnTo>
                <a:cubicBezTo>
                  <a:pt x="7000" y="7007"/>
                  <a:pt x="7000" y="7013"/>
                  <a:pt x="7001" y="7020"/>
                </a:cubicBezTo>
                <a:lnTo>
                  <a:pt x="6990" y="7008"/>
                </a:lnTo>
                <a:lnTo>
                  <a:pt x="6980" y="7020"/>
                </a:lnTo>
                <a:cubicBezTo>
                  <a:pt x="6980" y="7013"/>
                  <a:pt x="6980" y="7007"/>
                  <a:pt x="6981" y="7000"/>
                </a:cubicBezTo>
                <a:cubicBezTo>
                  <a:pt x="6974" y="7000"/>
                  <a:pt x="6968" y="7000"/>
                  <a:pt x="6961" y="7001"/>
                </a:cubicBezTo>
                <a:lnTo>
                  <a:pt x="6972" y="6991"/>
                </a:lnTo>
                <a:lnTo>
                  <a:pt x="6961" y="6979"/>
                </a:lnTo>
                <a:cubicBezTo>
                  <a:pt x="6968" y="6979"/>
                  <a:pt x="6974" y="6979"/>
                  <a:pt x="6981" y="6981"/>
                </a:cubicBezTo>
                <a:cubicBezTo>
                  <a:pt x="6981" y="6974"/>
                  <a:pt x="6981" y="6969"/>
                  <a:pt x="6980" y="6962"/>
                </a:cubicBezTo>
                <a:lnTo>
                  <a:pt x="6980" y="6962"/>
                </a:lnTo>
                <a:lnTo>
                  <a:pt x="6990" y="6972"/>
                </a:lnTo>
                <a:lnTo>
                  <a:pt x="7001" y="6962"/>
                </a:lnTo>
                <a:close/>
                <a:moveTo>
                  <a:pt x="6990" y="0"/>
                </a:moveTo>
                <a:cubicBezTo>
                  <a:pt x="6683" y="3180"/>
                  <a:pt x="6397" y="5073"/>
                  <a:pt x="6607" y="6154"/>
                </a:cubicBezTo>
                <a:cubicBezTo>
                  <a:pt x="6075" y="5505"/>
                  <a:pt x="4974" y="4679"/>
                  <a:pt x="3305" y="3305"/>
                </a:cubicBezTo>
                <a:lnTo>
                  <a:pt x="3305" y="3305"/>
                </a:lnTo>
                <a:cubicBezTo>
                  <a:pt x="4679" y="4974"/>
                  <a:pt x="5505" y="6074"/>
                  <a:pt x="6154" y="6607"/>
                </a:cubicBezTo>
                <a:cubicBezTo>
                  <a:pt x="5896" y="6557"/>
                  <a:pt x="5591" y="6535"/>
                  <a:pt x="5234" y="6535"/>
                </a:cubicBezTo>
                <a:cubicBezTo>
                  <a:pt x="4095" y="6535"/>
                  <a:pt x="2421" y="6757"/>
                  <a:pt x="1" y="6991"/>
                </a:cubicBezTo>
                <a:cubicBezTo>
                  <a:pt x="2420" y="7224"/>
                  <a:pt x="4095" y="7446"/>
                  <a:pt x="5233" y="7446"/>
                </a:cubicBezTo>
                <a:cubicBezTo>
                  <a:pt x="5591" y="7446"/>
                  <a:pt x="5896" y="7424"/>
                  <a:pt x="6154" y="7374"/>
                </a:cubicBezTo>
                <a:lnTo>
                  <a:pt x="6154" y="7374"/>
                </a:lnTo>
                <a:cubicBezTo>
                  <a:pt x="5505" y="7906"/>
                  <a:pt x="4679" y="9007"/>
                  <a:pt x="3305" y="10675"/>
                </a:cubicBezTo>
                <a:cubicBezTo>
                  <a:pt x="4974" y="9301"/>
                  <a:pt x="6075" y="8476"/>
                  <a:pt x="6607" y="7827"/>
                </a:cubicBezTo>
                <a:lnTo>
                  <a:pt x="6607" y="7827"/>
                </a:lnTo>
                <a:cubicBezTo>
                  <a:pt x="6397" y="8907"/>
                  <a:pt x="6682" y="10801"/>
                  <a:pt x="6990" y="13980"/>
                </a:cubicBezTo>
                <a:cubicBezTo>
                  <a:pt x="7298" y="10801"/>
                  <a:pt x="7584" y="8907"/>
                  <a:pt x="7374" y="7827"/>
                </a:cubicBezTo>
                <a:lnTo>
                  <a:pt x="7374" y="7827"/>
                </a:lnTo>
                <a:cubicBezTo>
                  <a:pt x="7906" y="8476"/>
                  <a:pt x="9007" y="9301"/>
                  <a:pt x="10676" y="10675"/>
                </a:cubicBezTo>
                <a:cubicBezTo>
                  <a:pt x="9302" y="9007"/>
                  <a:pt x="8476" y="7906"/>
                  <a:pt x="7827" y="7374"/>
                </a:cubicBezTo>
                <a:lnTo>
                  <a:pt x="7827" y="7374"/>
                </a:lnTo>
                <a:cubicBezTo>
                  <a:pt x="8085" y="7424"/>
                  <a:pt x="8390" y="7446"/>
                  <a:pt x="8747" y="7446"/>
                </a:cubicBezTo>
                <a:cubicBezTo>
                  <a:pt x="9886" y="7446"/>
                  <a:pt x="11561" y="7224"/>
                  <a:pt x="13980" y="6991"/>
                </a:cubicBezTo>
                <a:cubicBezTo>
                  <a:pt x="11560" y="6757"/>
                  <a:pt x="9885" y="6535"/>
                  <a:pt x="8747" y="6535"/>
                </a:cubicBezTo>
                <a:cubicBezTo>
                  <a:pt x="8390" y="6535"/>
                  <a:pt x="8085" y="6557"/>
                  <a:pt x="7827" y="6607"/>
                </a:cubicBezTo>
                <a:cubicBezTo>
                  <a:pt x="8476" y="6074"/>
                  <a:pt x="9302" y="4974"/>
                  <a:pt x="10676" y="3305"/>
                </a:cubicBezTo>
                <a:lnTo>
                  <a:pt x="10676" y="3305"/>
                </a:lnTo>
                <a:cubicBezTo>
                  <a:pt x="9007" y="4679"/>
                  <a:pt x="7906" y="5505"/>
                  <a:pt x="7374" y="6154"/>
                </a:cubicBezTo>
                <a:cubicBezTo>
                  <a:pt x="7584" y="5073"/>
                  <a:pt x="7298" y="3180"/>
                  <a:pt x="699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" name="Google Shape;194;p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BLANK_1_1_1_1_1_1_1_1_1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/>
          <p:nvPr/>
        </p:nvSpPr>
        <p:spPr>
          <a:xfrm>
            <a:off x="7061713" y="3553200"/>
            <a:ext cx="1309525" cy="1276675"/>
          </a:xfrm>
          <a:custGeom>
            <a:rect b="b" l="l" r="r" t="t"/>
            <a:pathLst>
              <a:path extrusionOk="0" h="51067" w="52381">
                <a:moveTo>
                  <a:pt x="21739" y="17619"/>
                </a:moveTo>
                <a:lnTo>
                  <a:pt x="21739" y="17619"/>
                </a:lnTo>
                <a:cubicBezTo>
                  <a:pt x="21740" y="17620"/>
                  <a:pt x="21741" y="17621"/>
                  <a:pt x="21741" y="17622"/>
                </a:cubicBezTo>
                <a:lnTo>
                  <a:pt x="21741" y="17622"/>
                </a:lnTo>
                <a:cubicBezTo>
                  <a:pt x="21741" y="17621"/>
                  <a:pt x="21740" y="17620"/>
                  <a:pt x="21739" y="17619"/>
                </a:cubicBezTo>
                <a:close/>
                <a:moveTo>
                  <a:pt x="21" y="32836"/>
                </a:moveTo>
                <a:cubicBezTo>
                  <a:pt x="15" y="32838"/>
                  <a:pt x="8" y="32839"/>
                  <a:pt x="1" y="32841"/>
                </a:cubicBezTo>
                <a:cubicBezTo>
                  <a:pt x="8" y="32839"/>
                  <a:pt x="15" y="32838"/>
                  <a:pt x="21" y="32836"/>
                </a:cubicBezTo>
                <a:close/>
                <a:moveTo>
                  <a:pt x="26189" y="1"/>
                </a:moveTo>
                <a:cubicBezTo>
                  <a:pt x="26189" y="11125"/>
                  <a:pt x="24769" y="18711"/>
                  <a:pt x="22954" y="18711"/>
                </a:cubicBezTo>
                <a:cubicBezTo>
                  <a:pt x="22565" y="18711"/>
                  <a:pt x="22157" y="18361"/>
                  <a:pt x="21741" y="17622"/>
                </a:cubicBezTo>
                <a:lnTo>
                  <a:pt x="21741" y="17622"/>
                </a:lnTo>
                <a:cubicBezTo>
                  <a:pt x="22418" y="18826"/>
                  <a:pt x="22255" y="19392"/>
                  <a:pt x="21415" y="19392"/>
                </a:cubicBezTo>
                <a:cubicBezTo>
                  <a:pt x="19336" y="19392"/>
                  <a:pt x="13107" y="15928"/>
                  <a:pt x="5190" y="10115"/>
                </a:cubicBezTo>
                <a:lnTo>
                  <a:pt x="5190" y="10115"/>
                </a:lnTo>
                <a:cubicBezTo>
                  <a:pt x="15919" y="17992"/>
                  <a:pt x="21113" y="24607"/>
                  <a:pt x="16705" y="24607"/>
                </a:cubicBezTo>
                <a:cubicBezTo>
                  <a:pt x="16545" y="24607"/>
                  <a:pt x="16373" y="24598"/>
                  <a:pt x="16187" y="24580"/>
                </a:cubicBezTo>
                <a:lnTo>
                  <a:pt x="16187" y="24580"/>
                </a:lnTo>
                <a:cubicBezTo>
                  <a:pt x="21480" y="25085"/>
                  <a:pt x="13873" y="28970"/>
                  <a:pt x="21" y="32836"/>
                </a:cubicBezTo>
                <a:lnTo>
                  <a:pt x="21" y="32836"/>
                </a:lnTo>
                <a:cubicBezTo>
                  <a:pt x="6675" y="30980"/>
                  <a:pt x="12103" y="30061"/>
                  <a:pt x="15477" y="30061"/>
                </a:cubicBezTo>
                <a:cubicBezTo>
                  <a:pt x="19127" y="30061"/>
                  <a:pt x="20374" y="31136"/>
                  <a:pt x="18167" y="33261"/>
                </a:cubicBezTo>
                <a:cubicBezTo>
                  <a:pt x="18901" y="32554"/>
                  <a:pt x="19457" y="32220"/>
                  <a:pt x="19843" y="32220"/>
                </a:cubicBezTo>
                <a:cubicBezTo>
                  <a:pt x="21691" y="32220"/>
                  <a:pt x="19638" y="39885"/>
                  <a:pt x="14534" y="51067"/>
                </a:cubicBezTo>
                <a:cubicBezTo>
                  <a:pt x="19122" y="41016"/>
                  <a:pt x="23331" y="34812"/>
                  <a:pt x="25189" y="34812"/>
                </a:cubicBezTo>
                <a:cubicBezTo>
                  <a:pt x="25830" y="34812"/>
                  <a:pt x="26190" y="35550"/>
                  <a:pt x="26190" y="37124"/>
                </a:cubicBezTo>
                <a:cubicBezTo>
                  <a:pt x="26190" y="35550"/>
                  <a:pt x="26551" y="34812"/>
                  <a:pt x="27192" y="34812"/>
                </a:cubicBezTo>
                <a:cubicBezTo>
                  <a:pt x="29049" y="34812"/>
                  <a:pt x="33258" y="41016"/>
                  <a:pt x="37845" y="51067"/>
                </a:cubicBezTo>
                <a:cubicBezTo>
                  <a:pt x="32741" y="39885"/>
                  <a:pt x="30689" y="32220"/>
                  <a:pt x="32536" y="32220"/>
                </a:cubicBezTo>
                <a:cubicBezTo>
                  <a:pt x="32922" y="32220"/>
                  <a:pt x="33478" y="32554"/>
                  <a:pt x="34213" y="33261"/>
                </a:cubicBezTo>
                <a:cubicBezTo>
                  <a:pt x="32007" y="31137"/>
                  <a:pt x="33253" y="30063"/>
                  <a:pt x="36903" y="30063"/>
                </a:cubicBezTo>
                <a:cubicBezTo>
                  <a:pt x="40280" y="30063"/>
                  <a:pt x="45716" y="30983"/>
                  <a:pt x="52380" y="32841"/>
                </a:cubicBezTo>
                <a:cubicBezTo>
                  <a:pt x="38514" y="28971"/>
                  <a:pt x="30897" y="25086"/>
                  <a:pt x="36192" y="24580"/>
                </a:cubicBezTo>
                <a:lnTo>
                  <a:pt x="36192" y="24580"/>
                </a:lnTo>
                <a:cubicBezTo>
                  <a:pt x="36007" y="24598"/>
                  <a:pt x="35834" y="24607"/>
                  <a:pt x="35674" y="24607"/>
                </a:cubicBezTo>
                <a:cubicBezTo>
                  <a:pt x="31267" y="24607"/>
                  <a:pt x="36462" y="17992"/>
                  <a:pt x="47190" y="10115"/>
                </a:cubicBezTo>
                <a:lnTo>
                  <a:pt x="47190" y="10115"/>
                </a:lnTo>
                <a:cubicBezTo>
                  <a:pt x="39273" y="15928"/>
                  <a:pt x="33045" y="19392"/>
                  <a:pt x="30966" y="19392"/>
                </a:cubicBezTo>
                <a:cubicBezTo>
                  <a:pt x="30125" y="19392"/>
                  <a:pt x="29963" y="18825"/>
                  <a:pt x="30642" y="17619"/>
                </a:cubicBezTo>
                <a:lnTo>
                  <a:pt x="30642" y="17619"/>
                </a:lnTo>
                <a:cubicBezTo>
                  <a:pt x="30224" y="18361"/>
                  <a:pt x="29815" y="18711"/>
                  <a:pt x="29425" y="18711"/>
                </a:cubicBezTo>
                <a:cubicBezTo>
                  <a:pt x="27608" y="18711"/>
                  <a:pt x="26189" y="11126"/>
                  <a:pt x="2618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9"/>
          <p:cNvSpPr/>
          <p:nvPr/>
        </p:nvSpPr>
        <p:spPr>
          <a:xfrm>
            <a:off x="6673867" y="3653775"/>
            <a:ext cx="440131" cy="429090"/>
          </a:xfrm>
          <a:custGeom>
            <a:rect b="b" l="l" r="r" t="t"/>
            <a:pathLst>
              <a:path extrusionOk="0" h="51067" w="52381">
                <a:moveTo>
                  <a:pt x="21739" y="17619"/>
                </a:moveTo>
                <a:lnTo>
                  <a:pt x="21739" y="17619"/>
                </a:lnTo>
                <a:cubicBezTo>
                  <a:pt x="21740" y="17620"/>
                  <a:pt x="21741" y="17621"/>
                  <a:pt x="21741" y="17622"/>
                </a:cubicBezTo>
                <a:lnTo>
                  <a:pt x="21741" y="17622"/>
                </a:lnTo>
                <a:cubicBezTo>
                  <a:pt x="21741" y="17621"/>
                  <a:pt x="21740" y="17620"/>
                  <a:pt x="21739" y="17619"/>
                </a:cubicBezTo>
                <a:close/>
                <a:moveTo>
                  <a:pt x="21" y="32836"/>
                </a:moveTo>
                <a:cubicBezTo>
                  <a:pt x="15" y="32838"/>
                  <a:pt x="8" y="32839"/>
                  <a:pt x="1" y="32841"/>
                </a:cubicBezTo>
                <a:cubicBezTo>
                  <a:pt x="8" y="32839"/>
                  <a:pt x="15" y="32838"/>
                  <a:pt x="21" y="32836"/>
                </a:cubicBezTo>
                <a:close/>
                <a:moveTo>
                  <a:pt x="26189" y="1"/>
                </a:moveTo>
                <a:cubicBezTo>
                  <a:pt x="26189" y="11125"/>
                  <a:pt x="24769" y="18711"/>
                  <a:pt x="22954" y="18711"/>
                </a:cubicBezTo>
                <a:cubicBezTo>
                  <a:pt x="22565" y="18711"/>
                  <a:pt x="22157" y="18361"/>
                  <a:pt x="21741" y="17622"/>
                </a:cubicBezTo>
                <a:lnTo>
                  <a:pt x="21741" y="17622"/>
                </a:lnTo>
                <a:cubicBezTo>
                  <a:pt x="22418" y="18826"/>
                  <a:pt x="22255" y="19392"/>
                  <a:pt x="21415" y="19392"/>
                </a:cubicBezTo>
                <a:cubicBezTo>
                  <a:pt x="19336" y="19392"/>
                  <a:pt x="13107" y="15928"/>
                  <a:pt x="5190" y="10115"/>
                </a:cubicBezTo>
                <a:lnTo>
                  <a:pt x="5190" y="10115"/>
                </a:lnTo>
                <a:cubicBezTo>
                  <a:pt x="15919" y="17992"/>
                  <a:pt x="21113" y="24607"/>
                  <a:pt x="16705" y="24607"/>
                </a:cubicBezTo>
                <a:cubicBezTo>
                  <a:pt x="16545" y="24607"/>
                  <a:pt x="16373" y="24598"/>
                  <a:pt x="16187" y="24580"/>
                </a:cubicBezTo>
                <a:lnTo>
                  <a:pt x="16187" y="24580"/>
                </a:lnTo>
                <a:cubicBezTo>
                  <a:pt x="21480" y="25085"/>
                  <a:pt x="13873" y="28970"/>
                  <a:pt x="21" y="32836"/>
                </a:cubicBezTo>
                <a:lnTo>
                  <a:pt x="21" y="32836"/>
                </a:lnTo>
                <a:cubicBezTo>
                  <a:pt x="6675" y="30980"/>
                  <a:pt x="12103" y="30061"/>
                  <a:pt x="15477" y="30061"/>
                </a:cubicBezTo>
                <a:cubicBezTo>
                  <a:pt x="19127" y="30061"/>
                  <a:pt x="20374" y="31136"/>
                  <a:pt x="18167" y="33261"/>
                </a:cubicBezTo>
                <a:cubicBezTo>
                  <a:pt x="18901" y="32554"/>
                  <a:pt x="19457" y="32220"/>
                  <a:pt x="19843" y="32220"/>
                </a:cubicBezTo>
                <a:cubicBezTo>
                  <a:pt x="21691" y="32220"/>
                  <a:pt x="19638" y="39885"/>
                  <a:pt x="14534" y="51067"/>
                </a:cubicBezTo>
                <a:cubicBezTo>
                  <a:pt x="19122" y="41016"/>
                  <a:pt x="23331" y="34812"/>
                  <a:pt x="25189" y="34812"/>
                </a:cubicBezTo>
                <a:cubicBezTo>
                  <a:pt x="25830" y="34812"/>
                  <a:pt x="26190" y="35550"/>
                  <a:pt x="26190" y="37124"/>
                </a:cubicBezTo>
                <a:cubicBezTo>
                  <a:pt x="26190" y="35550"/>
                  <a:pt x="26551" y="34812"/>
                  <a:pt x="27192" y="34812"/>
                </a:cubicBezTo>
                <a:cubicBezTo>
                  <a:pt x="29049" y="34812"/>
                  <a:pt x="33258" y="41016"/>
                  <a:pt x="37845" y="51067"/>
                </a:cubicBezTo>
                <a:cubicBezTo>
                  <a:pt x="32741" y="39885"/>
                  <a:pt x="30689" y="32220"/>
                  <a:pt x="32536" y="32220"/>
                </a:cubicBezTo>
                <a:cubicBezTo>
                  <a:pt x="32922" y="32220"/>
                  <a:pt x="33478" y="32554"/>
                  <a:pt x="34213" y="33261"/>
                </a:cubicBezTo>
                <a:cubicBezTo>
                  <a:pt x="32007" y="31137"/>
                  <a:pt x="33253" y="30063"/>
                  <a:pt x="36903" y="30063"/>
                </a:cubicBezTo>
                <a:cubicBezTo>
                  <a:pt x="40280" y="30063"/>
                  <a:pt x="45716" y="30983"/>
                  <a:pt x="52380" y="32841"/>
                </a:cubicBezTo>
                <a:cubicBezTo>
                  <a:pt x="38514" y="28971"/>
                  <a:pt x="30897" y="25086"/>
                  <a:pt x="36192" y="24580"/>
                </a:cubicBezTo>
                <a:lnTo>
                  <a:pt x="36192" y="24580"/>
                </a:lnTo>
                <a:cubicBezTo>
                  <a:pt x="36007" y="24598"/>
                  <a:pt x="35834" y="24607"/>
                  <a:pt x="35674" y="24607"/>
                </a:cubicBezTo>
                <a:cubicBezTo>
                  <a:pt x="31267" y="24607"/>
                  <a:pt x="36462" y="17992"/>
                  <a:pt x="47190" y="10115"/>
                </a:cubicBezTo>
                <a:lnTo>
                  <a:pt x="47190" y="10115"/>
                </a:lnTo>
                <a:cubicBezTo>
                  <a:pt x="39273" y="15928"/>
                  <a:pt x="33045" y="19392"/>
                  <a:pt x="30966" y="19392"/>
                </a:cubicBezTo>
                <a:cubicBezTo>
                  <a:pt x="30125" y="19392"/>
                  <a:pt x="29963" y="18825"/>
                  <a:pt x="30642" y="17619"/>
                </a:cubicBezTo>
                <a:lnTo>
                  <a:pt x="30642" y="17619"/>
                </a:lnTo>
                <a:cubicBezTo>
                  <a:pt x="30224" y="18361"/>
                  <a:pt x="29815" y="18711"/>
                  <a:pt x="29425" y="18711"/>
                </a:cubicBezTo>
                <a:cubicBezTo>
                  <a:pt x="27608" y="18711"/>
                  <a:pt x="26189" y="11126"/>
                  <a:pt x="2618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p29"/>
          <p:cNvSpPr/>
          <p:nvPr/>
        </p:nvSpPr>
        <p:spPr>
          <a:xfrm>
            <a:off x="1351242" y="313650"/>
            <a:ext cx="440131" cy="429090"/>
          </a:xfrm>
          <a:custGeom>
            <a:rect b="b" l="l" r="r" t="t"/>
            <a:pathLst>
              <a:path extrusionOk="0" h="51067" w="52381">
                <a:moveTo>
                  <a:pt x="21739" y="17619"/>
                </a:moveTo>
                <a:lnTo>
                  <a:pt x="21739" y="17619"/>
                </a:lnTo>
                <a:cubicBezTo>
                  <a:pt x="21740" y="17620"/>
                  <a:pt x="21741" y="17621"/>
                  <a:pt x="21741" y="17622"/>
                </a:cubicBezTo>
                <a:lnTo>
                  <a:pt x="21741" y="17622"/>
                </a:lnTo>
                <a:cubicBezTo>
                  <a:pt x="21741" y="17621"/>
                  <a:pt x="21740" y="17620"/>
                  <a:pt x="21739" y="17619"/>
                </a:cubicBezTo>
                <a:close/>
                <a:moveTo>
                  <a:pt x="21" y="32836"/>
                </a:moveTo>
                <a:cubicBezTo>
                  <a:pt x="15" y="32838"/>
                  <a:pt x="8" y="32839"/>
                  <a:pt x="1" y="32841"/>
                </a:cubicBezTo>
                <a:cubicBezTo>
                  <a:pt x="8" y="32839"/>
                  <a:pt x="15" y="32838"/>
                  <a:pt x="21" y="32836"/>
                </a:cubicBezTo>
                <a:close/>
                <a:moveTo>
                  <a:pt x="26189" y="1"/>
                </a:moveTo>
                <a:cubicBezTo>
                  <a:pt x="26189" y="11125"/>
                  <a:pt x="24769" y="18711"/>
                  <a:pt x="22954" y="18711"/>
                </a:cubicBezTo>
                <a:cubicBezTo>
                  <a:pt x="22565" y="18711"/>
                  <a:pt x="22157" y="18361"/>
                  <a:pt x="21741" y="17622"/>
                </a:cubicBezTo>
                <a:lnTo>
                  <a:pt x="21741" y="17622"/>
                </a:lnTo>
                <a:cubicBezTo>
                  <a:pt x="22418" y="18826"/>
                  <a:pt x="22255" y="19392"/>
                  <a:pt x="21415" y="19392"/>
                </a:cubicBezTo>
                <a:cubicBezTo>
                  <a:pt x="19336" y="19392"/>
                  <a:pt x="13107" y="15928"/>
                  <a:pt x="5190" y="10115"/>
                </a:cubicBezTo>
                <a:lnTo>
                  <a:pt x="5190" y="10115"/>
                </a:lnTo>
                <a:cubicBezTo>
                  <a:pt x="15919" y="17992"/>
                  <a:pt x="21113" y="24607"/>
                  <a:pt x="16705" y="24607"/>
                </a:cubicBezTo>
                <a:cubicBezTo>
                  <a:pt x="16545" y="24607"/>
                  <a:pt x="16373" y="24598"/>
                  <a:pt x="16187" y="24580"/>
                </a:cubicBezTo>
                <a:lnTo>
                  <a:pt x="16187" y="24580"/>
                </a:lnTo>
                <a:cubicBezTo>
                  <a:pt x="21480" y="25085"/>
                  <a:pt x="13873" y="28970"/>
                  <a:pt x="21" y="32836"/>
                </a:cubicBezTo>
                <a:lnTo>
                  <a:pt x="21" y="32836"/>
                </a:lnTo>
                <a:cubicBezTo>
                  <a:pt x="6675" y="30980"/>
                  <a:pt x="12103" y="30061"/>
                  <a:pt x="15477" y="30061"/>
                </a:cubicBezTo>
                <a:cubicBezTo>
                  <a:pt x="19127" y="30061"/>
                  <a:pt x="20374" y="31136"/>
                  <a:pt x="18167" y="33261"/>
                </a:cubicBezTo>
                <a:cubicBezTo>
                  <a:pt x="18901" y="32554"/>
                  <a:pt x="19457" y="32220"/>
                  <a:pt x="19843" y="32220"/>
                </a:cubicBezTo>
                <a:cubicBezTo>
                  <a:pt x="21691" y="32220"/>
                  <a:pt x="19638" y="39885"/>
                  <a:pt x="14534" y="51067"/>
                </a:cubicBezTo>
                <a:cubicBezTo>
                  <a:pt x="19122" y="41016"/>
                  <a:pt x="23331" y="34812"/>
                  <a:pt x="25189" y="34812"/>
                </a:cubicBezTo>
                <a:cubicBezTo>
                  <a:pt x="25830" y="34812"/>
                  <a:pt x="26190" y="35550"/>
                  <a:pt x="26190" y="37124"/>
                </a:cubicBezTo>
                <a:cubicBezTo>
                  <a:pt x="26190" y="35550"/>
                  <a:pt x="26551" y="34812"/>
                  <a:pt x="27192" y="34812"/>
                </a:cubicBezTo>
                <a:cubicBezTo>
                  <a:pt x="29049" y="34812"/>
                  <a:pt x="33258" y="41016"/>
                  <a:pt x="37845" y="51067"/>
                </a:cubicBezTo>
                <a:cubicBezTo>
                  <a:pt x="32741" y="39885"/>
                  <a:pt x="30689" y="32220"/>
                  <a:pt x="32536" y="32220"/>
                </a:cubicBezTo>
                <a:cubicBezTo>
                  <a:pt x="32922" y="32220"/>
                  <a:pt x="33478" y="32554"/>
                  <a:pt x="34213" y="33261"/>
                </a:cubicBezTo>
                <a:cubicBezTo>
                  <a:pt x="32007" y="31137"/>
                  <a:pt x="33253" y="30063"/>
                  <a:pt x="36903" y="30063"/>
                </a:cubicBezTo>
                <a:cubicBezTo>
                  <a:pt x="40280" y="30063"/>
                  <a:pt x="45716" y="30983"/>
                  <a:pt x="52380" y="32841"/>
                </a:cubicBezTo>
                <a:cubicBezTo>
                  <a:pt x="38514" y="28971"/>
                  <a:pt x="30897" y="25086"/>
                  <a:pt x="36192" y="24580"/>
                </a:cubicBezTo>
                <a:lnTo>
                  <a:pt x="36192" y="24580"/>
                </a:lnTo>
                <a:cubicBezTo>
                  <a:pt x="36007" y="24598"/>
                  <a:pt x="35834" y="24607"/>
                  <a:pt x="35674" y="24607"/>
                </a:cubicBezTo>
                <a:cubicBezTo>
                  <a:pt x="31267" y="24607"/>
                  <a:pt x="36462" y="17992"/>
                  <a:pt x="47190" y="10115"/>
                </a:cubicBezTo>
                <a:lnTo>
                  <a:pt x="47190" y="10115"/>
                </a:lnTo>
                <a:cubicBezTo>
                  <a:pt x="39273" y="15928"/>
                  <a:pt x="33045" y="19392"/>
                  <a:pt x="30966" y="19392"/>
                </a:cubicBezTo>
                <a:cubicBezTo>
                  <a:pt x="30125" y="19392"/>
                  <a:pt x="29963" y="18825"/>
                  <a:pt x="30642" y="17619"/>
                </a:cubicBezTo>
                <a:lnTo>
                  <a:pt x="30642" y="17619"/>
                </a:lnTo>
                <a:cubicBezTo>
                  <a:pt x="30224" y="18361"/>
                  <a:pt x="29815" y="18711"/>
                  <a:pt x="29425" y="18711"/>
                </a:cubicBezTo>
                <a:cubicBezTo>
                  <a:pt x="27608" y="18711"/>
                  <a:pt x="26189" y="11126"/>
                  <a:pt x="2618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p29"/>
          <p:cNvSpPr/>
          <p:nvPr/>
        </p:nvSpPr>
        <p:spPr>
          <a:xfrm>
            <a:off x="855617" y="742750"/>
            <a:ext cx="440131" cy="429090"/>
          </a:xfrm>
          <a:custGeom>
            <a:rect b="b" l="l" r="r" t="t"/>
            <a:pathLst>
              <a:path extrusionOk="0" h="51067" w="52381">
                <a:moveTo>
                  <a:pt x="21739" y="17619"/>
                </a:moveTo>
                <a:lnTo>
                  <a:pt x="21739" y="17619"/>
                </a:lnTo>
                <a:cubicBezTo>
                  <a:pt x="21740" y="17620"/>
                  <a:pt x="21741" y="17621"/>
                  <a:pt x="21741" y="17622"/>
                </a:cubicBezTo>
                <a:lnTo>
                  <a:pt x="21741" y="17622"/>
                </a:lnTo>
                <a:cubicBezTo>
                  <a:pt x="21741" y="17621"/>
                  <a:pt x="21740" y="17620"/>
                  <a:pt x="21739" y="17619"/>
                </a:cubicBezTo>
                <a:close/>
                <a:moveTo>
                  <a:pt x="21" y="32836"/>
                </a:moveTo>
                <a:cubicBezTo>
                  <a:pt x="15" y="32838"/>
                  <a:pt x="8" y="32839"/>
                  <a:pt x="1" y="32841"/>
                </a:cubicBezTo>
                <a:cubicBezTo>
                  <a:pt x="8" y="32839"/>
                  <a:pt x="15" y="32838"/>
                  <a:pt x="21" y="32836"/>
                </a:cubicBezTo>
                <a:close/>
                <a:moveTo>
                  <a:pt x="26189" y="1"/>
                </a:moveTo>
                <a:cubicBezTo>
                  <a:pt x="26189" y="11125"/>
                  <a:pt x="24769" y="18711"/>
                  <a:pt x="22954" y="18711"/>
                </a:cubicBezTo>
                <a:cubicBezTo>
                  <a:pt x="22565" y="18711"/>
                  <a:pt x="22157" y="18361"/>
                  <a:pt x="21741" y="17622"/>
                </a:cubicBezTo>
                <a:lnTo>
                  <a:pt x="21741" y="17622"/>
                </a:lnTo>
                <a:cubicBezTo>
                  <a:pt x="22418" y="18826"/>
                  <a:pt x="22255" y="19392"/>
                  <a:pt x="21415" y="19392"/>
                </a:cubicBezTo>
                <a:cubicBezTo>
                  <a:pt x="19336" y="19392"/>
                  <a:pt x="13107" y="15928"/>
                  <a:pt x="5190" y="10115"/>
                </a:cubicBezTo>
                <a:lnTo>
                  <a:pt x="5190" y="10115"/>
                </a:lnTo>
                <a:cubicBezTo>
                  <a:pt x="15919" y="17992"/>
                  <a:pt x="21113" y="24607"/>
                  <a:pt x="16705" y="24607"/>
                </a:cubicBezTo>
                <a:cubicBezTo>
                  <a:pt x="16545" y="24607"/>
                  <a:pt x="16373" y="24598"/>
                  <a:pt x="16187" y="24580"/>
                </a:cubicBezTo>
                <a:lnTo>
                  <a:pt x="16187" y="24580"/>
                </a:lnTo>
                <a:cubicBezTo>
                  <a:pt x="21480" y="25085"/>
                  <a:pt x="13873" y="28970"/>
                  <a:pt x="21" y="32836"/>
                </a:cubicBezTo>
                <a:lnTo>
                  <a:pt x="21" y="32836"/>
                </a:lnTo>
                <a:cubicBezTo>
                  <a:pt x="6675" y="30980"/>
                  <a:pt x="12103" y="30061"/>
                  <a:pt x="15477" y="30061"/>
                </a:cubicBezTo>
                <a:cubicBezTo>
                  <a:pt x="19127" y="30061"/>
                  <a:pt x="20374" y="31136"/>
                  <a:pt x="18167" y="33261"/>
                </a:cubicBezTo>
                <a:cubicBezTo>
                  <a:pt x="18901" y="32554"/>
                  <a:pt x="19457" y="32220"/>
                  <a:pt x="19843" y="32220"/>
                </a:cubicBezTo>
                <a:cubicBezTo>
                  <a:pt x="21691" y="32220"/>
                  <a:pt x="19638" y="39885"/>
                  <a:pt x="14534" y="51067"/>
                </a:cubicBezTo>
                <a:cubicBezTo>
                  <a:pt x="19122" y="41016"/>
                  <a:pt x="23331" y="34812"/>
                  <a:pt x="25189" y="34812"/>
                </a:cubicBezTo>
                <a:cubicBezTo>
                  <a:pt x="25830" y="34812"/>
                  <a:pt x="26190" y="35550"/>
                  <a:pt x="26190" y="37124"/>
                </a:cubicBezTo>
                <a:cubicBezTo>
                  <a:pt x="26190" y="35550"/>
                  <a:pt x="26551" y="34812"/>
                  <a:pt x="27192" y="34812"/>
                </a:cubicBezTo>
                <a:cubicBezTo>
                  <a:pt x="29049" y="34812"/>
                  <a:pt x="33258" y="41016"/>
                  <a:pt x="37845" y="51067"/>
                </a:cubicBezTo>
                <a:cubicBezTo>
                  <a:pt x="32741" y="39885"/>
                  <a:pt x="30689" y="32220"/>
                  <a:pt x="32536" y="32220"/>
                </a:cubicBezTo>
                <a:cubicBezTo>
                  <a:pt x="32922" y="32220"/>
                  <a:pt x="33478" y="32554"/>
                  <a:pt x="34213" y="33261"/>
                </a:cubicBezTo>
                <a:cubicBezTo>
                  <a:pt x="32007" y="31137"/>
                  <a:pt x="33253" y="30063"/>
                  <a:pt x="36903" y="30063"/>
                </a:cubicBezTo>
                <a:cubicBezTo>
                  <a:pt x="40280" y="30063"/>
                  <a:pt x="45716" y="30983"/>
                  <a:pt x="52380" y="32841"/>
                </a:cubicBezTo>
                <a:cubicBezTo>
                  <a:pt x="38514" y="28971"/>
                  <a:pt x="30897" y="25086"/>
                  <a:pt x="36192" y="24580"/>
                </a:cubicBezTo>
                <a:lnTo>
                  <a:pt x="36192" y="24580"/>
                </a:lnTo>
                <a:cubicBezTo>
                  <a:pt x="36007" y="24598"/>
                  <a:pt x="35834" y="24607"/>
                  <a:pt x="35674" y="24607"/>
                </a:cubicBezTo>
                <a:cubicBezTo>
                  <a:pt x="31267" y="24607"/>
                  <a:pt x="36462" y="17992"/>
                  <a:pt x="47190" y="10115"/>
                </a:cubicBezTo>
                <a:lnTo>
                  <a:pt x="47190" y="10115"/>
                </a:lnTo>
                <a:cubicBezTo>
                  <a:pt x="39273" y="15928"/>
                  <a:pt x="33045" y="19392"/>
                  <a:pt x="30966" y="19392"/>
                </a:cubicBezTo>
                <a:cubicBezTo>
                  <a:pt x="30125" y="19392"/>
                  <a:pt x="29963" y="18825"/>
                  <a:pt x="30642" y="17619"/>
                </a:cubicBezTo>
                <a:lnTo>
                  <a:pt x="30642" y="17619"/>
                </a:lnTo>
                <a:cubicBezTo>
                  <a:pt x="30224" y="18361"/>
                  <a:pt x="29815" y="18711"/>
                  <a:pt x="29425" y="18711"/>
                </a:cubicBezTo>
                <a:cubicBezTo>
                  <a:pt x="27608" y="18711"/>
                  <a:pt x="26189" y="11126"/>
                  <a:pt x="2618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1"/>
          <p:cNvSpPr txBox="1"/>
          <p:nvPr>
            <p:ph idx="1" type="subTitle"/>
          </p:nvPr>
        </p:nvSpPr>
        <p:spPr>
          <a:xfrm rot="-546">
            <a:off x="4190243" y="4176888"/>
            <a:ext cx="3776700" cy="4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06" name="Google Shape;206;p31"/>
          <p:cNvSpPr txBox="1"/>
          <p:nvPr>
            <p:ph type="ctrTitle"/>
          </p:nvPr>
        </p:nvSpPr>
        <p:spPr>
          <a:xfrm>
            <a:off x="4190250" y="547225"/>
            <a:ext cx="4233900" cy="33375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5200"/>
              <a:buNone/>
              <a:defRPr sz="6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720000" y="540000"/>
            <a:ext cx="77040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05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2" name="Google Shape;22;p4"/>
          <p:cNvCxnSpPr/>
          <p:nvPr/>
        </p:nvCxnSpPr>
        <p:spPr>
          <a:xfrm>
            <a:off x="1626750" y="1159050"/>
            <a:ext cx="5890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2"/>
          <p:cNvSpPr txBox="1"/>
          <p:nvPr>
            <p:ph type="title"/>
          </p:nvPr>
        </p:nvSpPr>
        <p:spPr>
          <a:xfrm>
            <a:off x="727775" y="1179988"/>
            <a:ext cx="2530200" cy="21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09" name="Google Shape;209;p32"/>
          <p:cNvSpPr txBox="1"/>
          <p:nvPr>
            <p:ph hasCustomPrompt="1" idx="2" type="title"/>
          </p:nvPr>
        </p:nvSpPr>
        <p:spPr>
          <a:xfrm>
            <a:off x="6271500" y="1617450"/>
            <a:ext cx="21525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0" name="Google Shape;210;p32"/>
          <p:cNvSpPr txBox="1"/>
          <p:nvPr>
            <p:ph idx="1" type="subTitle"/>
          </p:nvPr>
        </p:nvSpPr>
        <p:spPr>
          <a:xfrm rot="449">
            <a:off x="843375" y="3332763"/>
            <a:ext cx="2298900" cy="6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11" name="Google Shape;211;p32"/>
          <p:cNvCxnSpPr/>
          <p:nvPr/>
        </p:nvCxnSpPr>
        <p:spPr>
          <a:xfrm>
            <a:off x="1458950" y="3313942"/>
            <a:ext cx="1068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3"/>
          <p:cNvSpPr txBox="1"/>
          <p:nvPr>
            <p:ph type="title"/>
          </p:nvPr>
        </p:nvSpPr>
        <p:spPr>
          <a:xfrm>
            <a:off x="720000" y="540000"/>
            <a:ext cx="77040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14" name="Google Shape;214;p33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Char char="●"/>
              <a:defRPr sz="1050"/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15" name="Google Shape;215;p33"/>
          <p:cNvCxnSpPr/>
          <p:nvPr/>
        </p:nvCxnSpPr>
        <p:spPr>
          <a:xfrm>
            <a:off x="1626750" y="1159050"/>
            <a:ext cx="5890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4"/>
          <p:cNvSpPr txBox="1"/>
          <p:nvPr>
            <p:ph idx="1" type="subTitle"/>
          </p:nvPr>
        </p:nvSpPr>
        <p:spPr>
          <a:xfrm>
            <a:off x="1290775" y="3261175"/>
            <a:ext cx="29076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/>
        </p:txBody>
      </p:sp>
      <p:sp>
        <p:nvSpPr>
          <p:cNvPr id="218" name="Google Shape;218;p34"/>
          <p:cNvSpPr txBox="1"/>
          <p:nvPr>
            <p:ph idx="2" type="subTitle"/>
          </p:nvPr>
        </p:nvSpPr>
        <p:spPr>
          <a:xfrm>
            <a:off x="4945638" y="3261175"/>
            <a:ext cx="29076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/>
        </p:txBody>
      </p:sp>
      <p:sp>
        <p:nvSpPr>
          <p:cNvPr id="219" name="Google Shape;219;p34"/>
          <p:cNvSpPr txBox="1"/>
          <p:nvPr>
            <p:ph idx="3" type="subTitle"/>
          </p:nvPr>
        </p:nvSpPr>
        <p:spPr>
          <a:xfrm>
            <a:off x="1290763" y="3749700"/>
            <a:ext cx="2907600" cy="8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34"/>
          <p:cNvSpPr txBox="1"/>
          <p:nvPr>
            <p:ph idx="4" type="subTitle"/>
          </p:nvPr>
        </p:nvSpPr>
        <p:spPr>
          <a:xfrm>
            <a:off x="4945638" y="3749700"/>
            <a:ext cx="2907600" cy="8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34"/>
          <p:cNvSpPr txBox="1"/>
          <p:nvPr>
            <p:ph type="title"/>
          </p:nvPr>
        </p:nvSpPr>
        <p:spPr>
          <a:xfrm>
            <a:off x="720000" y="540000"/>
            <a:ext cx="77040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cxnSp>
        <p:nvCxnSpPr>
          <p:cNvPr id="222" name="Google Shape;222;p34"/>
          <p:cNvCxnSpPr/>
          <p:nvPr/>
        </p:nvCxnSpPr>
        <p:spPr>
          <a:xfrm>
            <a:off x="1626750" y="1159050"/>
            <a:ext cx="5890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5"/>
          <p:cNvSpPr txBox="1"/>
          <p:nvPr>
            <p:ph type="title"/>
          </p:nvPr>
        </p:nvSpPr>
        <p:spPr>
          <a:xfrm>
            <a:off x="720000" y="540000"/>
            <a:ext cx="77040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cxnSp>
        <p:nvCxnSpPr>
          <p:cNvPr id="225" name="Google Shape;225;p35"/>
          <p:cNvCxnSpPr/>
          <p:nvPr/>
        </p:nvCxnSpPr>
        <p:spPr>
          <a:xfrm>
            <a:off x="1626750" y="1159050"/>
            <a:ext cx="5890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6"/>
          <p:cNvSpPr txBox="1"/>
          <p:nvPr>
            <p:ph type="title"/>
          </p:nvPr>
        </p:nvSpPr>
        <p:spPr>
          <a:xfrm>
            <a:off x="720000" y="540000"/>
            <a:ext cx="77040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28" name="Google Shape;228;p36"/>
          <p:cNvSpPr txBox="1"/>
          <p:nvPr>
            <p:ph idx="1" type="subTitle"/>
          </p:nvPr>
        </p:nvSpPr>
        <p:spPr>
          <a:xfrm rot="-270">
            <a:off x="720000" y="1850400"/>
            <a:ext cx="3823200" cy="23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229" name="Google Shape;229;p36"/>
          <p:cNvCxnSpPr/>
          <p:nvPr/>
        </p:nvCxnSpPr>
        <p:spPr>
          <a:xfrm>
            <a:off x="1626750" y="1159050"/>
            <a:ext cx="5890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7"/>
          <p:cNvSpPr txBox="1"/>
          <p:nvPr>
            <p:ph type="title"/>
          </p:nvPr>
        </p:nvSpPr>
        <p:spPr>
          <a:xfrm>
            <a:off x="1789200" y="1059900"/>
            <a:ext cx="5565600" cy="30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232" name="Google Shape;232;p37"/>
          <p:cNvCxnSpPr/>
          <p:nvPr/>
        </p:nvCxnSpPr>
        <p:spPr>
          <a:xfrm>
            <a:off x="0" y="797400"/>
            <a:ext cx="5106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3" name="Google Shape;233;p37"/>
          <p:cNvCxnSpPr/>
          <p:nvPr/>
        </p:nvCxnSpPr>
        <p:spPr>
          <a:xfrm>
            <a:off x="4038000" y="4346100"/>
            <a:ext cx="5106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/>
          <p:nvPr>
            <p:ph type="title"/>
          </p:nvPr>
        </p:nvSpPr>
        <p:spPr>
          <a:xfrm>
            <a:off x="720000" y="1213663"/>
            <a:ext cx="4870200" cy="10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6" name="Google Shape;236;p38"/>
          <p:cNvSpPr txBox="1"/>
          <p:nvPr>
            <p:ph idx="1" type="subTitle"/>
          </p:nvPr>
        </p:nvSpPr>
        <p:spPr>
          <a:xfrm>
            <a:off x="1092600" y="2422638"/>
            <a:ext cx="4125000" cy="15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37" name="Google Shape;237;p38"/>
          <p:cNvCxnSpPr/>
          <p:nvPr/>
        </p:nvCxnSpPr>
        <p:spPr>
          <a:xfrm>
            <a:off x="2621100" y="2306344"/>
            <a:ext cx="1068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2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/>
          <p:cNvSpPr/>
          <p:nvPr/>
        </p:nvSpPr>
        <p:spPr>
          <a:xfrm>
            <a:off x="720025" y="0"/>
            <a:ext cx="2750100" cy="51435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40" name="Google Shape;240;p39"/>
          <p:cNvCxnSpPr/>
          <p:nvPr/>
        </p:nvCxnSpPr>
        <p:spPr>
          <a:xfrm>
            <a:off x="1561075" y="3982229"/>
            <a:ext cx="1068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1" name="Google Shape;241;p39"/>
          <p:cNvCxnSpPr/>
          <p:nvPr/>
        </p:nvCxnSpPr>
        <p:spPr>
          <a:xfrm>
            <a:off x="1561075" y="1161279"/>
            <a:ext cx="1068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2" name="Google Shape;242;p39"/>
          <p:cNvSpPr txBox="1"/>
          <p:nvPr>
            <p:ph type="title"/>
          </p:nvPr>
        </p:nvSpPr>
        <p:spPr>
          <a:xfrm>
            <a:off x="848575" y="1387650"/>
            <a:ext cx="2493000" cy="23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/>
          <p:nvPr>
            <p:ph hasCustomPrompt="1" type="title"/>
          </p:nvPr>
        </p:nvSpPr>
        <p:spPr>
          <a:xfrm rot="327">
            <a:off x="1413525" y="540300"/>
            <a:ext cx="6316800" cy="151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245" name="Google Shape;245;p40"/>
          <p:cNvSpPr txBox="1"/>
          <p:nvPr>
            <p:ph idx="1" type="subTitle"/>
          </p:nvPr>
        </p:nvSpPr>
        <p:spPr>
          <a:xfrm>
            <a:off x="2458275" y="2253288"/>
            <a:ext cx="4227300" cy="44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46" name="Google Shape;246;p40"/>
          <p:cNvCxnSpPr/>
          <p:nvPr/>
        </p:nvCxnSpPr>
        <p:spPr>
          <a:xfrm>
            <a:off x="4038000" y="2139329"/>
            <a:ext cx="1068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idx="1" type="subTitle"/>
          </p:nvPr>
        </p:nvSpPr>
        <p:spPr>
          <a:xfrm>
            <a:off x="1290775" y="3261175"/>
            <a:ext cx="29076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idx="2" type="subTitle"/>
          </p:nvPr>
        </p:nvSpPr>
        <p:spPr>
          <a:xfrm>
            <a:off x="4945638" y="3261175"/>
            <a:ext cx="2907600" cy="43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000"/>
              <a:buFont typeface="Oswald Medium"/>
              <a:buNone/>
              <a:defRPr sz="2000"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3" type="subTitle"/>
          </p:nvPr>
        </p:nvSpPr>
        <p:spPr>
          <a:xfrm>
            <a:off x="1290763" y="3749700"/>
            <a:ext cx="2907600" cy="8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4" type="subTitle"/>
          </p:nvPr>
        </p:nvSpPr>
        <p:spPr>
          <a:xfrm>
            <a:off x="4945638" y="3749700"/>
            <a:ext cx="2907600" cy="8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type="title"/>
          </p:nvPr>
        </p:nvSpPr>
        <p:spPr>
          <a:xfrm>
            <a:off x="720000" y="540000"/>
            <a:ext cx="77040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cxnSp>
        <p:nvCxnSpPr>
          <p:cNvPr id="30" name="Google Shape;30;p5"/>
          <p:cNvCxnSpPr/>
          <p:nvPr/>
        </p:nvCxnSpPr>
        <p:spPr>
          <a:xfrm>
            <a:off x="1626750" y="1159050"/>
            <a:ext cx="5890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2"/>
          <p:cNvSpPr txBox="1"/>
          <p:nvPr>
            <p:ph type="title"/>
          </p:nvPr>
        </p:nvSpPr>
        <p:spPr>
          <a:xfrm>
            <a:off x="720150" y="2921600"/>
            <a:ext cx="18225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0" name="Google Shape;250;p42"/>
          <p:cNvSpPr txBox="1"/>
          <p:nvPr>
            <p:ph idx="1" type="subTitle"/>
          </p:nvPr>
        </p:nvSpPr>
        <p:spPr>
          <a:xfrm>
            <a:off x="720150" y="3825600"/>
            <a:ext cx="1822500" cy="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42"/>
          <p:cNvSpPr txBox="1"/>
          <p:nvPr>
            <p:ph idx="2" type="title"/>
          </p:nvPr>
        </p:nvSpPr>
        <p:spPr>
          <a:xfrm>
            <a:off x="2680550" y="2921600"/>
            <a:ext cx="18225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2" name="Google Shape;252;p42"/>
          <p:cNvSpPr txBox="1"/>
          <p:nvPr>
            <p:ph idx="3" type="subTitle"/>
          </p:nvPr>
        </p:nvSpPr>
        <p:spPr>
          <a:xfrm>
            <a:off x="2680550" y="3825600"/>
            <a:ext cx="1822500" cy="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3" name="Google Shape;253;p42"/>
          <p:cNvSpPr txBox="1"/>
          <p:nvPr>
            <p:ph idx="4" type="title"/>
          </p:nvPr>
        </p:nvSpPr>
        <p:spPr>
          <a:xfrm>
            <a:off x="4640950" y="2921600"/>
            <a:ext cx="18225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4" name="Google Shape;254;p42"/>
          <p:cNvSpPr txBox="1"/>
          <p:nvPr>
            <p:ph idx="5" type="subTitle"/>
          </p:nvPr>
        </p:nvSpPr>
        <p:spPr>
          <a:xfrm>
            <a:off x="4640950" y="3825600"/>
            <a:ext cx="1822500" cy="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5" name="Google Shape;255;p42"/>
          <p:cNvSpPr txBox="1"/>
          <p:nvPr>
            <p:ph idx="6" type="title"/>
          </p:nvPr>
        </p:nvSpPr>
        <p:spPr>
          <a:xfrm>
            <a:off x="6601350" y="2921600"/>
            <a:ext cx="1822500" cy="7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56" name="Google Shape;256;p42"/>
          <p:cNvSpPr txBox="1"/>
          <p:nvPr>
            <p:ph idx="7" type="subTitle"/>
          </p:nvPr>
        </p:nvSpPr>
        <p:spPr>
          <a:xfrm>
            <a:off x="6601350" y="3825600"/>
            <a:ext cx="1822500" cy="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7" name="Google Shape;257;p42"/>
          <p:cNvSpPr txBox="1"/>
          <p:nvPr>
            <p:ph hasCustomPrompt="1" idx="8" type="title"/>
          </p:nvPr>
        </p:nvSpPr>
        <p:spPr>
          <a:xfrm rot="1973">
            <a:off x="3069206" y="2103492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8" name="Google Shape;258;p42"/>
          <p:cNvSpPr txBox="1"/>
          <p:nvPr>
            <p:ph hasCustomPrompt="1" idx="9" type="title"/>
          </p:nvPr>
        </p:nvSpPr>
        <p:spPr>
          <a:xfrm rot="1973">
            <a:off x="5029606" y="2103492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59" name="Google Shape;259;p42"/>
          <p:cNvSpPr txBox="1"/>
          <p:nvPr>
            <p:ph hasCustomPrompt="1" idx="13" type="title"/>
          </p:nvPr>
        </p:nvSpPr>
        <p:spPr>
          <a:xfrm rot="1973">
            <a:off x="6990006" y="2103492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60" name="Google Shape;260;p42"/>
          <p:cNvSpPr txBox="1"/>
          <p:nvPr>
            <p:ph hasCustomPrompt="1" idx="14" type="title"/>
          </p:nvPr>
        </p:nvSpPr>
        <p:spPr>
          <a:xfrm rot="1973">
            <a:off x="1108806" y="2103492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cxnSp>
        <p:nvCxnSpPr>
          <p:cNvPr id="261" name="Google Shape;261;p42"/>
          <p:cNvCxnSpPr/>
          <p:nvPr/>
        </p:nvCxnSpPr>
        <p:spPr>
          <a:xfrm>
            <a:off x="1097400" y="3768980"/>
            <a:ext cx="1068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2" name="Google Shape;262;p42"/>
          <p:cNvCxnSpPr/>
          <p:nvPr/>
        </p:nvCxnSpPr>
        <p:spPr>
          <a:xfrm>
            <a:off x="3057800" y="3768980"/>
            <a:ext cx="1068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3" name="Google Shape;263;p42"/>
          <p:cNvCxnSpPr/>
          <p:nvPr/>
        </p:nvCxnSpPr>
        <p:spPr>
          <a:xfrm>
            <a:off x="5018200" y="3768980"/>
            <a:ext cx="1068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4" name="Google Shape;264;p42"/>
          <p:cNvCxnSpPr/>
          <p:nvPr/>
        </p:nvCxnSpPr>
        <p:spPr>
          <a:xfrm>
            <a:off x="6978600" y="3768980"/>
            <a:ext cx="1068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5" name="Google Shape;265;p42"/>
          <p:cNvCxnSpPr/>
          <p:nvPr/>
        </p:nvCxnSpPr>
        <p:spPr>
          <a:xfrm>
            <a:off x="1097400" y="2824380"/>
            <a:ext cx="1068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6" name="Google Shape;266;p42"/>
          <p:cNvCxnSpPr/>
          <p:nvPr/>
        </p:nvCxnSpPr>
        <p:spPr>
          <a:xfrm>
            <a:off x="3057800" y="2824380"/>
            <a:ext cx="1068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7" name="Google Shape;267;p42"/>
          <p:cNvCxnSpPr/>
          <p:nvPr/>
        </p:nvCxnSpPr>
        <p:spPr>
          <a:xfrm>
            <a:off x="5018200" y="2824380"/>
            <a:ext cx="1068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68" name="Google Shape;268;p42"/>
          <p:cNvCxnSpPr/>
          <p:nvPr/>
        </p:nvCxnSpPr>
        <p:spPr>
          <a:xfrm>
            <a:off x="6978600" y="2824380"/>
            <a:ext cx="1068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3"/>
          <p:cNvSpPr txBox="1"/>
          <p:nvPr>
            <p:ph type="title"/>
          </p:nvPr>
        </p:nvSpPr>
        <p:spPr>
          <a:xfrm rot="-667">
            <a:off x="3026525" y="3263651"/>
            <a:ext cx="3090900" cy="53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271" name="Google Shape;271;p43"/>
          <p:cNvSpPr txBox="1"/>
          <p:nvPr>
            <p:ph idx="1" type="subTitle"/>
          </p:nvPr>
        </p:nvSpPr>
        <p:spPr>
          <a:xfrm>
            <a:off x="2290039" y="1344638"/>
            <a:ext cx="4563900" cy="15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72" name="Google Shape;272;p43"/>
          <p:cNvCxnSpPr/>
          <p:nvPr/>
        </p:nvCxnSpPr>
        <p:spPr>
          <a:xfrm>
            <a:off x="4038000" y="3129655"/>
            <a:ext cx="1068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ONE_COLUMN_TEXT_1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4"/>
          <p:cNvSpPr txBox="1"/>
          <p:nvPr>
            <p:ph type="title"/>
          </p:nvPr>
        </p:nvSpPr>
        <p:spPr>
          <a:xfrm>
            <a:off x="720000" y="540000"/>
            <a:ext cx="77040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75" name="Google Shape;275;p44"/>
          <p:cNvSpPr txBox="1"/>
          <p:nvPr>
            <p:ph idx="1" type="subTitle"/>
          </p:nvPr>
        </p:nvSpPr>
        <p:spPr>
          <a:xfrm rot="-355">
            <a:off x="1605797" y="2567670"/>
            <a:ext cx="2907600" cy="10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76" name="Google Shape;276;p44"/>
          <p:cNvCxnSpPr/>
          <p:nvPr/>
        </p:nvCxnSpPr>
        <p:spPr>
          <a:xfrm>
            <a:off x="1626750" y="1159050"/>
            <a:ext cx="5890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ONE_COLUMN_TEXT_1_1"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5"/>
          <p:cNvSpPr txBox="1"/>
          <p:nvPr>
            <p:ph idx="1" type="subTitle"/>
          </p:nvPr>
        </p:nvSpPr>
        <p:spPr>
          <a:xfrm rot="-355">
            <a:off x="4622648" y="2567670"/>
            <a:ext cx="2907600" cy="107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79" name="Google Shape;279;p45"/>
          <p:cNvCxnSpPr/>
          <p:nvPr/>
        </p:nvCxnSpPr>
        <p:spPr>
          <a:xfrm>
            <a:off x="1626750" y="1159050"/>
            <a:ext cx="5890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0" name="Google Shape;280;p45"/>
          <p:cNvSpPr txBox="1"/>
          <p:nvPr>
            <p:ph type="title"/>
          </p:nvPr>
        </p:nvSpPr>
        <p:spPr>
          <a:xfrm>
            <a:off x="720000" y="540000"/>
            <a:ext cx="77040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ONE_COLUMN_TEXT_1_1_1"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6"/>
          <p:cNvSpPr txBox="1"/>
          <p:nvPr>
            <p:ph idx="1" type="subTitle"/>
          </p:nvPr>
        </p:nvSpPr>
        <p:spPr>
          <a:xfrm rot="-213">
            <a:off x="2152600" y="3998188"/>
            <a:ext cx="4838700" cy="6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283" name="Google Shape;283;p46"/>
          <p:cNvCxnSpPr/>
          <p:nvPr/>
        </p:nvCxnSpPr>
        <p:spPr>
          <a:xfrm>
            <a:off x="1626750" y="1159050"/>
            <a:ext cx="5890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84" name="Google Shape;284;p46"/>
          <p:cNvSpPr txBox="1"/>
          <p:nvPr>
            <p:ph type="title"/>
          </p:nvPr>
        </p:nvSpPr>
        <p:spPr>
          <a:xfrm>
            <a:off x="720000" y="540000"/>
            <a:ext cx="77040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SECTION_TITLE_AND_DESCRIPTION_1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7"/>
          <p:cNvSpPr txBox="1"/>
          <p:nvPr>
            <p:ph type="title"/>
          </p:nvPr>
        </p:nvSpPr>
        <p:spPr>
          <a:xfrm>
            <a:off x="5429400" y="1023063"/>
            <a:ext cx="2994600" cy="18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3100"/>
              <a:buNone/>
              <a:defRPr sz="3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287" name="Google Shape;287;p47"/>
          <p:cNvSpPr txBox="1"/>
          <p:nvPr>
            <p:ph idx="1" type="subTitle"/>
          </p:nvPr>
        </p:nvSpPr>
        <p:spPr>
          <a:xfrm>
            <a:off x="5429400" y="3068938"/>
            <a:ext cx="2994600" cy="105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BODY_1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8"/>
          <p:cNvSpPr txBox="1"/>
          <p:nvPr>
            <p:ph idx="1" type="body"/>
          </p:nvPr>
        </p:nvSpPr>
        <p:spPr>
          <a:xfrm>
            <a:off x="720000" y="1237075"/>
            <a:ext cx="37839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●"/>
              <a:defRPr sz="120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0" name="Google Shape;290;p48"/>
          <p:cNvSpPr txBox="1"/>
          <p:nvPr>
            <p:ph idx="2" type="body"/>
          </p:nvPr>
        </p:nvSpPr>
        <p:spPr>
          <a:xfrm>
            <a:off x="4640100" y="1237075"/>
            <a:ext cx="3783900" cy="33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200"/>
              <a:buChar char="●"/>
              <a:defRPr sz="1200"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1" name="Google Shape;291;p48"/>
          <p:cNvSpPr txBox="1"/>
          <p:nvPr>
            <p:ph type="title"/>
          </p:nvPr>
        </p:nvSpPr>
        <p:spPr>
          <a:xfrm>
            <a:off x="720000" y="540000"/>
            <a:ext cx="77040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cxnSp>
        <p:nvCxnSpPr>
          <p:cNvPr id="292" name="Google Shape;292;p48"/>
          <p:cNvCxnSpPr/>
          <p:nvPr/>
        </p:nvCxnSpPr>
        <p:spPr>
          <a:xfrm>
            <a:off x="1626750" y="1159050"/>
            <a:ext cx="5890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BLANK_1_1_1_2"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9"/>
          <p:cNvSpPr txBox="1"/>
          <p:nvPr>
            <p:ph type="title"/>
          </p:nvPr>
        </p:nvSpPr>
        <p:spPr>
          <a:xfrm>
            <a:off x="720925" y="2137349"/>
            <a:ext cx="2336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5" name="Google Shape;295;p49"/>
          <p:cNvSpPr txBox="1"/>
          <p:nvPr>
            <p:ph idx="1" type="subTitle"/>
          </p:nvPr>
        </p:nvSpPr>
        <p:spPr>
          <a:xfrm>
            <a:off x="720925" y="2613228"/>
            <a:ext cx="23364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49"/>
          <p:cNvSpPr txBox="1"/>
          <p:nvPr>
            <p:ph idx="2" type="title"/>
          </p:nvPr>
        </p:nvSpPr>
        <p:spPr>
          <a:xfrm>
            <a:off x="3398100" y="3524999"/>
            <a:ext cx="2336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7" name="Google Shape;297;p49"/>
          <p:cNvSpPr txBox="1"/>
          <p:nvPr>
            <p:ph idx="3" type="subTitle"/>
          </p:nvPr>
        </p:nvSpPr>
        <p:spPr>
          <a:xfrm>
            <a:off x="3398100" y="4000803"/>
            <a:ext cx="23364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49"/>
          <p:cNvSpPr txBox="1"/>
          <p:nvPr>
            <p:ph idx="4" type="title"/>
          </p:nvPr>
        </p:nvSpPr>
        <p:spPr>
          <a:xfrm>
            <a:off x="6087141" y="2137349"/>
            <a:ext cx="2336400" cy="47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9" name="Google Shape;299;p49"/>
          <p:cNvSpPr txBox="1"/>
          <p:nvPr>
            <p:ph idx="5" type="subTitle"/>
          </p:nvPr>
        </p:nvSpPr>
        <p:spPr>
          <a:xfrm>
            <a:off x="6087141" y="2613228"/>
            <a:ext cx="2336400" cy="60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00" name="Google Shape;300;p49"/>
          <p:cNvCxnSpPr/>
          <p:nvPr/>
        </p:nvCxnSpPr>
        <p:spPr>
          <a:xfrm>
            <a:off x="1626750" y="1159050"/>
            <a:ext cx="5890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1" name="Google Shape;301;p49"/>
          <p:cNvSpPr txBox="1"/>
          <p:nvPr>
            <p:ph hasCustomPrompt="1" idx="6" type="title"/>
          </p:nvPr>
        </p:nvSpPr>
        <p:spPr>
          <a:xfrm rot="1973">
            <a:off x="1366525" y="1509792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2" name="Google Shape;302;p49"/>
          <p:cNvSpPr txBox="1"/>
          <p:nvPr>
            <p:ph hasCustomPrompt="1" idx="7" type="title"/>
          </p:nvPr>
        </p:nvSpPr>
        <p:spPr>
          <a:xfrm rot="1973">
            <a:off x="4043700" y="2900294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3" name="Google Shape;303;p49"/>
          <p:cNvSpPr txBox="1"/>
          <p:nvPr>
            <p:ph hasCustomPrompt="1" idx="8" type="title"/>
          </p:nvPr>
        </p:nvSpPr>
        <p:spPr>
          <a:xfrm rot="1973">
            <a:off x="6732741" y="1509792"/>
            <a:ext cx="1045200" cy="5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304" name="Google Shape;304;p49"/>
          <p:cNvSpPr txBox="1"/>
          <p:nvPr>
            <p:ph idx="9" type="title"/>
          </p:nvPr>
        </p:nvSpPr>
        <p:spPr>
          <a:xfrm>
            <a:off x="720000" y="540000"/>
            <a:ext cx="77040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_1_2"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50"/>
          <p:cNvSpPr txBox="1"/>
          <p:nvPr>
            <p:ph type="title"/>
          </p:nvPr>
        </p:nvSpPr>
        <p:spPr>
          <a:xfrm>
            <a:off x="720000" y="540000"/>
            <a:ext cx="77040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307" name="Google Shape;307;p50"/>
          <p:cNvSpPr txBox="1"/>
          <p:nvPr>
            <p:ph idx="2" type="title"/>
          </p:nvPr>
        </p:nvSpPr>
        <p:spPr>
          <a:xfrm>
            <a:off x="3813000" y="1822950"/>
            <a:ext cx="2305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8" name="Google Shape;308;p50"/>
          <p:cNvSpPr txBox="1"/>
          <p:nvPr>
            <p:ph idx="1" type="subTitle"/>
          </p:nvPr>
        </p:nvSpPr>
        <p:spPr>
          <a:xfrm>
            <a:off x="3813001" y="2345575"/>
            <a:ext cx="23055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09" name="Google Shape;309;p50"/>
          <p:cNvSpPr txBox="1"/>
          <p:nvPr>
            <p:ph idx="3" type="title"/>
          </p:nvPr>
        </p:nvSpPr>
        <p:spPr>
          <a:xfrm>
            <a:off x="3812988" y="3475300"/>
            <a:ext cx="2305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0" name="Google Shape;310;p50"/>
          <p:cNvSpPr txBox="1"/>
          <p:nvPr>
            <p:ph idx="4" type="subTitle"/>
          </p:nvPr>
        </p:nvSpPr>
        <p:spPr>
          <a:xfrm>
            <a:off x="3812988" y="3997800"/>
            <a:ext cx="23055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1" name="Google Shape;311;p50"/>
          <p:cNvSpPr txBox="1"/>
          <p:nvPr>
            <p:ph idx="5" type="title"/>
          </p:nvPr>
        </p:nvSpPr>
        <p:spPr>
          <a:xfrm>
            <a:off x="6118508" y="3475300"/>
            <a:ext cx="2305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2" name="Google Shape;312;p50"/>
          <p:cNvSpPr txBox="1"/>
          <p:nvPr>
            <p:ph idx="6" type="subTitle"/>
          </p:nvPr>
        </p:nvSpPr>
        <p:spPr>
          <a:xfrm>
            <a:off x="6118509" y="3997800"/>
            <a:ext cx="23055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3" name="Google Shape;313;p50"/>
          <p:cNvSpPr txBox="1"/>
          <p:nvPr>
            <p:ph idx="7" type="title"/>
          </p:nvPr>
        </p:nvSpPr>
        <p:spPr>
          <a:xfrm>
            <a:off x="6118549" y="1822950"/>
            <a:ext cx="2305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4" name="Google Shape;314;p50"/>
          <p:cNvSpPr txBox="1"/>
          <p:nvPr>
            <p:ph idx="8" type="subTitle"/>
          </p:nvPr>
        </p:nvSpPr>
        <p:spPr>
          <a:xfrm>
            <a:off x="6118550" y="2345575"/>
            <a:ext cx="23055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15" name="Google Shape;315;p50"/>
          <p:cNvCxnSpPr/>
          <p:nvPr/>
        </p:nvCxnSpPr>
        <p:spPr>
          <a:xfrm>
            <a:off x="1626750" y="1159050"/>
            <a:ext cx="5890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BLANK_1_1_1_1_1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1"/>
          <p:cNvSpPr txBox="1"/>
          <p:nvPr>
            <p:ph type="title"/>
          </p:nvPr>
        </p:nvSpPr>
        <p:spPr>
          <a:xfrm>
            <a:off x="720000" y="540000"/>
            <a:ext cx="77040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318" name="Google Shape;318;p51"/>
          <p:cNvSpPr txBox="1"/>
          <p:nvPr>
            <p:ph idx="2" type="title"/>
          </p:nvPr>
        </p:nvSpPr>
        <p:spPr>
          <a:xfrm>
            <a:off x="720000" y="1822950"/>
            <a:ext cx="2305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19" name="Google Shape;319;p51"/>
          <p:cNvSpPr txBox="1"/>
          <p:nvPr>
            <p:ph idx="1" type="subTitle"/>
          </p:nvPr>
        </p:nvSpPr>
        <p:spPr>
          <a:xfrm>
            <a:off x="720000" y="2345575"/>
            <a:ext cx="23055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51"/>
          <p:cNvSpPr txBox="1"/>
          <p:nvPr>
            <p:ph idx="3" type="title"/>
          </p:nvPr>
        </p:nvSpPr>
        <p:spPr>
          <a:xfrm>
            <a:off x="3419271" y="1822950"/>
            <a:ext cx="2305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1" name="Google Shape;321;p51"/>
          <p:cNvSpPr txBox="1"/>
          <p:nvPr>
            <p:ph idx="4" type="subTitle"/>
          </p:nvPr>
        </p:nvSpPr>
        <p:spPr>
          <a:xfrm>
            <a:off x="3419271" y="2345575"/>
            <a:ext cx="23055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51"/>
          <p:cNvSpPr txBox="1"/>
          <p:nvPr>
            <p:ph idx="5" type="title"/>
          </p:nvPr>
        </p:nvSpPr>
        <p:spPr>
          <a:xfrm>
            <a:off x="720000" y="3475300"/>
            <a:ext cx="2305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3" name="Google Shape;323;p51"/>
          <p:cNvSpPr txBox="1"/>
          <p:nvPr>
            <p:ph idx="6" type="subTitle"/>
          </p:nvPr>
        </p:nvSpPr>
        <p:spPr>
          <a:xfrm>
            <a:off x="720000" y="3997800"/>
            <a:ext cx="23055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4" name="Google Shape;324;p51"/>
          <p:cNvSpPr txBox="1"/>
          <p:nvPr>
            <p:ph idx="7" type="title"/>
          </p:nvPr>
        </p:nvSpPr>
        <p:spPr>
          <a:xfrm>
            <a:off x="3419271" y="3475300"/>
            <a:ext cx="2305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5" name="Google Shape;325;p51"/>
          <p:cNvSpPr txBox="1"/>
          <p:nvPr>
            <p:ph idx="8" type="subTitle"/>
          </p:nvPr>
        </p:nvSpPr>
        <p:spPr>
          <a:xfrm>
            <a:off x="3419271" y="3997800"/>
            <a:ext cx="23055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p51"/>
          <p:cNvSpPr txBox="1"/>
          <p:nvPr>
            <p:ph idx="9" type="title"/>
          </p:nvPr>
        </p:nvSpPr>
        <p:spPr>
          <a:xfrm>
            <a:off x="6118549" y="1822950"/>
            <a:ext cx="2305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7" name="Google Shape;327;p51"/>
          <p:cNvSpPr txBox="1"/>
          <p:nvPr>
            <p:ph idx="13" type="subTitle"/>
          </p:nvPr>
        </p:nvSpPr>
        <p:spPr>
          <a:xfrm>
            <a:off x="6118550" y="2345575"/>
            <a:ext cx="23055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8" name="Google Shape;328;p51"/>
          <p:cNvSpPr txBox="1"/>
          <p:nvPr>
            <p:ph idx="14" type="title"/>
          </p:nvPr>
        </p:nvSpPr>
        <p:spPr>
          <a:xfrm>
            <a:off x="6118549" y="3475300"/>
            <a:ext cx="2305500" cy="46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29" name="Google Shape;329;p51"/>
          <p:cNvSpPr txBox="1"/>
          <p:nvPr>
            <p:ph idx="15" type="subTitle"/>
          </p:nvPr>
        </p:nvSpPr>
        <p:spPr>
          <a:xfrm>
            <a:off x="6118550" y="3997800"/>
            <a:ext cx="23055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330" name="Google Shape;330;p51"/>
          <p:cNvCxnSpPr/>
          <p:nvPr/>
        </p:nvCxnSpPr>
        <p:spPr>
          <a:xfrm>
            <a:off x="1626750" y="1159050"/>
            <a:ext cx="5890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720000" y="540000"/>
            <a:ext cx="77040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cxnSp>
        <p:nvCxnSpPr>
          <p:cNvPr id="34" name="Google Shape;34;p6"/>
          <p:cNvCxnSpPr/>
          <p:nvPr/>
        </p:nvCxnSpPr>
        <p:spPr>
          <a:xfrm>
            <a:off x="1626750" y="1159050"/>
            <a:ext cx="5890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BLANK_1_1_1_1_1_1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2"/>
          <p:cNvSpPr txBox="1"/>
          <p:nvPr>
            <p:ph hasCustomPrompt="1" type="title"/>
          </p:nvPr>
        </p:nvSpPr>
        <p:spPr>
          <a:xfrm rot="-305">
            <a:off x="719999" y="1450652"/>
            <a:ext cx="33780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33" name="Google Shape;333;p52"/>
          <p:cNvSpPr txBox="1"/>
          <p:nvPr>
            <p:ph idx="1" type="subTitle"/>
          </p:nvPr>
        </p:nvSpPr>
        <p:spPr>
          <a:xfrm>
            <a:off x="720027" y="2522696"/>
            <a:ext cx="33780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4" name="Google Shape;334;p52"/>
          <p:cNvSpPr txBox="1"/>
          <p:nvPr>
            <p:ph hasCustomPrompt="1" idx="2" type="title"/>
          </p:nvPr>
        </p:nvSpPr>
        <p:spPr>
          <a:xfrm>
            <a:off x="720038" y="3086200"/>
            <a:ext cx="33780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35" name="Google Shape;335;p52"/>
          <p:cNvSpPr txBox="1"/>
          <p:nvPr>
            <p:ph idx="3" type="subTitle"/>
          </p:nvPr>
        </p:nvSpPr>
        <p:spPr>
          <a:xfrm>
            <a:off x="720024" y="4158296"/>
            <a:ext cx="33780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36" name="Google Shape;336;p52"/>
          <p:cNvSpPr txBox="1"/>
          <p:nvPr>
            <p:ph idx="4" type="title"/>
          </p:nvPr>
        </p:nvSpPr>
        <p:spPr>
          <a:xfrm>
            <a:off x="720000" y="540000"/>
            <a:ext cx="77040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cxnSp>
        <p:nvCxnSpPr>
          <p:cNvPr id="337" name="Google Shape;337;p52"/>
          <p:cNvCxnSpPr/>
          <p:nvPr/>
        </p:nvCxnSpPr>
        <p:spPr>
          <a:xfrm>
            <a:off x="1626750" y="1159050"/>
            <a:ext cx="5890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TITLE_AND_TWO_COLUMNS_1"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3"/>
          <p:cNvSpPr txBox="1"/>
          <p:nvPr>
            <p:ph idx="1" type="subTitle"/>
          </p:nvPr>
        </p:nvSpPr>
        <p:spPr>
          <a:xfrm>
            <a:off x="720000" y="3298795"/>
            <a:ext cx="23001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0" name="Google Shape;340;p53"/>
          <p:cNvSpPr txBox="1"/>
          <p:nvPr>
            <p:ph idx="2" type="subTitle"/>
          </p:nvPr>
        </p:nvSpPr>
        <p:spPr>
          <a:xfrm>
            <a:off x="6123750" y="3298795"/>
            <a:ext cx="2300100" cy="64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41" name="Google Shape;341;p53"/>
          <p:cNvSpPr txBox="1"/>
          <p:nvPr>
            <p:ph hasCustomPrompt="1" type="title"/>
          </p:nvPr>
        </p:nvSpPr>
        <p:spPr>
          <a:xfrm>
            <a:off x="720000" y="2151520"/>
            <a:ext cx="23001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42" name="Google Shape;342;p53"/>
          <p:cNvSpPr txBox="1"/>
          <p:nvPr>
            <p:ph hasCustomPrompt="1" idx="3" type="title"/>
          </p:nvPr>
        </p:nvSpPr>
        <p:spPr>
          <a:xfrm>
            <a:off x="6123750" y="2151520"/>
            <a:ext cx="2300100" cy="9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343" name="Google Shape;343;p53"/>
          <p:cNvSpPr txBox="1"/>
          <p:nvPr>
            <p:ph idx="4" type="title"/>
          </p:nvPr>
        </p:nvSpPr>
        <p:spPr>
          <a:xfrm>
            <a:off x="720000" y="540000"/>
            <a:ext cx="77040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cxnSp>
        <p:nvCxnSpPr>
          <p:cNvPr id="344" name="Google Shape;344;p53"/>
          <p:cNvCxnSpPr/>
          <p:nvPr/>
        </p:nvCxnSpPr>
        <p:spPr>
          <a:xfrm>
            <a:off x="1626750" y="1159050"/>
            <a:ext cx="5890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BLANK_1_1_1_1_1_1_2"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4"/>
          <p:cNvSpPr txBox="1"/>
          <p:nvPr/>
        </p:nvSpPr>
        <p:spPr>
          <a:xfrm>
            <a:off x="920625" y="3455976"/>
            <a:ext cx="30507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CREDITS:</a:t>
            </a:r>
            <a:r>
              <a:rPr lang="en" sz="10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 This presentation template was created by </a:t>
            </a:r>
            <a:r>
              <a:rPr b="1" lang="en" sz="1000">
                <a:solidFill>
                  <a:schemeClr val="accent6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0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,</a:t>
            </a:r>
            <a:r>
              <a:rPr lang="en" sz="10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 including icons by </a:t>
            </a:r>
            <a:r>
              <a:rPr b="1" lang="en" sz="1000">
                <a:solidFill>
                  <a:schemeClr val="accent6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0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,</a:t>
            </a:r>
            <a:r>
              <a:rPr lang="en" sz="10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rPr>
              <a:t> and infographics &amp; images by </a:t>
            </a:r>
            <a:r>
              <a:rPr b="1" lang="en" sz="1000">
                <a:solidFill>
                  <a:schemeClr val="accent6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000">
              <a:solidFill>
                <a:schemeClr val="accent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347" name="Google Shape;347;p54"/>
          <p:cNvCxnSpPr/>
          <p:nvPr/>
        </p:nvCxnSpPr>
        <p:spPr>
          <a:xfrm>
            <a:off x="708108" y="4183825"/>
            <a:ext cx="3463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8" name="Google Shape;348;p54"/>
          <p:cNvCxnSpPr/>
          <p:nvPr/>
        </p:nvCxnSpPr>
        <p:spPr>
          <a:xfrm>
            <a:off x="0" y="2219325"/>
            <a:ext cx="41718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9" name="Google Shape;349;p54"/>
          <p:cNvSpPr txBox="1"/>
          <p:nvPr>
            <p:ph idx="1" type="subTitle"/>
          </p:nvPr>
        </p:nvSpPr>
        <p:spPr>
          <a:xfrm>
            <a:off x="720000" y="2297850"/>
            <a:ext cx="3451800" cy="12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0" name="Google Shape;350;p54"/>
          <p:cNvSpPr txBox="1"/>
          <p:nvPr>
            <p:ph idx="2" type="subTitle"/>
          </p:nvPr>
        </p:nvSpPr>
        <p:spPr>
          <a:xfrm rot="-896">
            <a:off x="720000" y="4184287"/>
            <a:ext cx="3451800" cy="4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51" name="Google Shape;351;p54"/>
          <p:cNvSpPr txBox="1"/>
          <p:nvPr>
            <p:ph type="ctrTitle"/>
          </p:nvPr>
        </p:nvSpPr>
        <p:spPr>
          <a:xfrm>
            <a:off x="720044" y="540001"/>
            <a:ext cx="3451800" cy="112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_1_1_1_1_1_1"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BLANK_1_1_1_1_1_1_1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6"/>
          <p:cNvSpPr/>
          <p:nvPr/>
        </p:nvSpPr>
        <p:spPr>
          <a:xfrm>
            <a:off x="731225" y="3801900"/>
            <a:ext cx="861013" cy="839414"/>
          </a:xfrm>
          <a:custGeom>
            <a:rect b="b" l="l" r="r" t="t"/>
            <a:pathLst>
              <a:path extrusionOk="0" h="51067" w="52381">
                <a:moveTo>
                  <a:pt x="21739" y="17619"/>
                </a:moveTo>
                <a:lnTo>
                  <a:pt x="21739" y="17619"/>
                </a:lnTo>
                <a:cubicBezTo>
                  <a:pt x="21740" y="17620"/>
                  <a:pt x="21741" y="17621"/>
                  <a:pt x="21741" y="17622"/>
                </a:cubicBezTo>
                <a:lnTo>
                  <a:pt x="21741" y="17622"/>
                </a:lnTo>
                <a:cubicBezTo>
                  <a:pt x="21741" y="17621"/>
                  <a:pt x="21740" y="17620"/>
                  <a:pt x="21739" y="17619"/>
                </a:cubicBezTo>
                <a:close/>
                <a:moveTo>
                  <a:pt x="21" y="32836"/>
                </a:moveTo>
                <a:cubicBezTo>
                  <a:pt x="15" y="32838"/>
                  <a:pt x="8" y="32839"/>
                  <a:pt x="1" y="32841"/>
                </a:cubicBezTo>
                <a:cubicBezTo>
                  <a:pt x="8" y="32839"/>
                  <a:pt x="15" y="32838"/>
                  <a:pt x="21" y="32836"/>
                </a:cubicBezTo>
                <a:close/>
                <a:moveTo>
                  <a:pt x="26189" y="1"/>
                </a:moveTo>
                <a:cubicBezTo>
                  <a:pt x="26189" y="11125"/>
                  <a:pt x="24769" y="18711"/>
                  <a:pt x="22954" y="18711"/>
                </a:cubicBezTo>
                <a:cubicBezTo>
                  <a:pt x="22565" y="18711"/>
                  <a:pt x="22157" y="18361"/>
                  <a:pt x="21741" y="17622"/>
                </a:cubicBezTo>
                <a:lnTo>
                  <a:pt x="21741" y="17622"/>
                </a:lnTo>
                <a:cubicBezTo>
                  <a:pt x="22418" y="18826"/>
                  <a:pt x="22255" y="19392"/>
                  <a:pt x="21415" y="19392"/>
                </a:cubicBezTo>
                <a:cubicBezTo>
                  <a:pt x="19336" y="19392"/>
                  <a:pt x="13107" y="15928"/>
                  <a:pt x="5190" y="10115"/>
                </a:cubicBezTo>
                <a:lnTo>
                  <a:pt x="5190" y="10115"/>
                </a:lnTo>
                <a:cubicBezTo>
                  <a:pt x="15919" y="17992"/>
                  <a:pt x="21113" y="24607"/>
                  <a:pt x="16705" y="24607"/>
                </a:cubicBezTo>
                <a:cubicBezTo>
                  <a:pt x="16545" y="24607"/>
                  <a:pt x="16373" y="24598"/>
                  <a:pt x="16187" y="24580"/>
                </a:cubicBezTo>
                <a:lnTo>
                  <a:pt x="16187" y="24580"/>
                </a:lnTo>
                <a:cubicBezTo>
                  <a:pt x="21480" y="25085"/>
                  <a:pt x="13873" y="28970"/>
                  <a:pt x="21" y="32836"/>
                </a:cubicBezTo>
                <a:lnTo>
                  <a:pt x="21" y="32836"/>
                </a:lnTo>
                <a:cubicBezTo>
                  <a:pt x="6675" y="30980"/>
                  <a:pt x="12103" y="30061"/>
                  <a:pt x="15477" y="30061"/>
                </a:cubicBezTo>
                <a:cubicBezTo>
                  <a:pt x="19127" y="30061"/>
                  <a:pt x="20374" y="31136"/>
                  <a:pt x="18167" y="33261"/>
                </a:cubicBezTo>
                <a:cubicBezTo>
                  <a:pt x="18901" y="32554"/>
                  <a:pt x="19457" y="32220"/>
                  <a:pt x="19843" y="32220"/>
                </a:cubicBezTo>
                <a:cubicBezTo>
                  <a:pt x="21691" y="32220"/>
                  <a:pt x="19638" y="39885"/>
                  <a:pt x="14534" y="51067"/>
                </a:cubicBezTo>
                <a:cubicBezTo>
                  <a:pt x="19122" y="41016"/>
                  <a:pt x="23331" y="34812"/>
                  <a:pt x="25189" y="34812"/>
                </a:cubicBezTo>
                <a:cubicBezTo>
                  <a:pt x="25830" y="34812"/>
                  <a:pt x="26190" y="35550"/>
                  <a:pt x="26190" y="37124"/>
                </a:cubicBezTo>
                <a:cubicBezTo>
                  <a:pt x="26190" y="35550"/>
                  <a:pt x="26551" y="34812"/>
                  <a:pt x="27192" y="34812"/>
                </a:cubicBezTo>
                <a:cubicBezTo>
                  <a:pt x="29049" y="34812"/>
                  <a:pt x="33258" y="41016"/>
                  <a:pt x="37845" y="51067"/>
                </a:cubicBezTo>
                <a:cubicBezTo>
                  <a:pt x="32741" y="39885"/>
                  <a:pt x="30689" y="32220"/>
                  <a:pt x="32536" y="32220"/>
                </a:cubicBezTo>
                <a:cubicBezTo>
                  <a:pt x="32922" y="32220"/>
                  <a:pt x="33478" y="32554"/>
                  <a:pt x="34213" y="33261"/>
                </a:cubicBezTo>
                <a:cubicBezTo>
                  <a:pt x="32007" y="31137"/>
                  <a:pt x="33253" y="30063"/>
                  <a:pt x="36903" y="30063"/>
                </a:cubicBezTo>
                <a:cubicBezTo>
                  <a:pt x="40280" y="30063"/>
                  <a:pt x="45716" y="30983"/>
                  <a:pt x="52380" y="32841"/>
                </a:cubicBezTo>
                <a:cubicBezTo>
                  <a:pt x="38514" y="28971"/>
                  <a:pt x="30897" y="25086"/>
                  <a:pt x="36192" y="24580"/>
                </a:cubicBezTo>
                <a:lnTo>
                  <a:pt x="36192" y="24580"/>
                </a:lnTo>
                <a:cubicBezTo>
                  <a:pt x="36007" y="24598"/>
                  <a:pt x="35834" y="24607"/>
                  <a:pt x="35674" y="24607"/>
                </a:cubicBezTo>
                <a:cubicBezTo>
                  <a:pt x="31267" y="24607"/>
                  <a:pt x="36462" y="17992"/>
                  <a:pt x="47190" y="10115"/>
                </a:cubicBezTo>
                <a:lnTo>
                  <a:pt x="47190" y="10115"/>
                </a:lnTo>
                <a:cubicBezTo>
                  <a:pt x="39273" y="15928"/>
                  <a:pt x="33045" y="19392"/>
                  <a:pt x="30966" y="19392"/>
                </a:cubicBezTo>
                <a:cubicBezTo>
                  <a:pt x="30125" y="19392"/>
                  <a:pt x="29963" y="18825"/>
                  <a:pt x="30642" y="17619"/>
                </a:cubicBezTo>
                <a:lnTo>
                  <a:pt x="30642" y="17619"/>
                </a:lnTo>
                <a:cubicBezTo>
                  <a:pt x="30224" y="18361"/>
                  <a:pt x="29815" y="18711"/>
                  <a:pt x="29425" y="18711"/>
                </a:cubicBezTo>
                <a:cubicBezTo>
                  <a:pt x="27608" y="18711"/>
                  <a:pt x="26189" y="11126"/>
                  <a:pt x="2618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56"/>
          <p:cNvSpPr/>
          <p:nvPr/>
        </p:nvSpPr>
        <p:spPr>
          <a:xfrm>
            <a:off x="498500" y="3801900"/>
            <a:ext cx="276050" cy="269100"/>
          </a:xfrm>
          <a:custGeom>
            <a:rect b="b" l="l" r="r" t="t"/>
            <a:pathLst>
              <a:path extrusionOk="0" h="10764" w="11042">
                <a:moveTo>
                  <a:pt x="6460" y="3714"/>
                </a:moveTo>
                <a:lnTo>
                  <a:pt x="6460" y="3714"/>
                </a:lnTo>
                <a:cubicBezTo>
                  <a:pt x="6460" y="3714"/>
                  <a:pt x="6459" y="3714"/>
                  <a:pt x="6459" y="3715"/>
                </a:cubicBezTo>
                <a:lnTo>
                  <a:pt x="6459" y="3715"/>
                </a:lnTo>
                <a:cubicBezTo>
                  <a:pt x="6459" y="3714"/>
                  <a:pt x="6460" y="3714"/>
                  <a:pt x="6460" y="3714"/>
                </a:cubicBezTo>
                <a:close/>
                <a:moveTo>
                  <a:pt x="4582" y="3714"/>
                </a:moveTo>
                <a:cubicBezTo>
                  <a:pt x="4582" y="3714"/>
                  <a:pt x="4583" y="3714"/>
                  <a:pt x="4583" y="3715"/>
                </a:cubicBezTo>
                <a:lnTo>
                  <a:pt x="4583" y="3715"/>
                </a:lnTo>
                <a:cubicBezTo>
                  <a:pt x="4583" y="3714"/>
                  <a:pt x="4582" y="3714"/>
                  <a:pt x="4582" y="3714"/>
                </a:cubicBezTo>
                <a:close/>
                <a:moveTo>
                  <a:pt x="11015" y="6914"/>
                </a:moveTo>
                <a:lnTo>
                  <a:pt x="11015" y="6914"/>
                </a:lnTo>
                <a:cubicBezTo>
                  <a:pt x="11024" y="6917"/>
                  <a:pt x="11033" y="6919"/>
                  <a:pt x="11042" y="6922"/>
                </a:cubicBezTo>
                <a:cubicBezTo>
                  <a:pt x="11033" y="6919"/>
                  <a:pt x="11024" y="6917"/>
                  <a:pt x="11015" y="6914"/>
                </a:cubicBezTo>
                <a:close/>
                <a:moveTo>
                  <a:pt x="7210" y="7009"/>
                </a:moveTo>
                <a:cubicBezTo>
                  <a:pt x="7210" y="7009"/>
                  <a:pt x="7210" y="7009"/>
                  <a:pt x="7211" y="7010"/>
                </a:cubicBezTo>
                <a:cubicBezTo>
                  <a:pt x="7210" y="7009"/>
                  <a:pt x="7210" y="7009"/>
                  <a:pt x="7210" y="7009"/>
                </a:cubicBezTo>
                <a:close/>
                <a:moveTo>
                  <a:pt x="5520" y="0"/>
                </a:moveTo>
                <a:cubicBezTo>
                  <a:pt x="5520" y="2346"/>
                  <a:pt x="5221" y="3945"/>
                  <a:pt x="4839" y="3945"/>
                </a:cubicBezTo>
                <a:cubicBezTo>
                  <a:pt x="4757" y="3945"/>
                  <a:pt x="4670" y="3871"/>
                  <a:pt x="4583" y="3715"/>
                </a:cubicBezTo>
                <a:lnTo>
                  <a:pt x="4583" y="3715"/>
                </a:lnTo>
                <a:cubicBezTo>
                  <a:pt x="4725" y="3968"/>
                  <a:pt x="4691" y="4087"/>
                  <a:pt x="4514" y="4087"/>
                </a:cubicBezTo>
                <a:cubicBezTo>
                  <a:pt x="4076" y="4087"/>
                  <a:pt x="2763" y="3357"/>
                  <a:pt x="1094" y="2132"/>
                </a:cubicBezTo>
                <a:lnTo>
                  <a:pt x="1094" y="2132"/>
                </a:lnTo>
                <a:cubicBezTo>
                  <a:pt x="3355" y="3792"/>
                  <a:pt x="4450" y="5187"/>
                  <a:pt x="3520" y="5187"/>
                </a:cubicBezTo>
                <a:cubicBezTo>
                  <a:pt x="3487" y="5187"/>
                  <a:pt x="3450" y="5185"/>
                  <a:pt x="3411" y="5181"/>
                </a:cubicBezTo>
                <a:lnTo>
                  <a:pt x="3411" y="5181"/>
                </a:lnTo>
                <a:cubicBezTo>
                  <a:pt x="4527" y="5288"/>
                  <a:pt x="2922" y="6105"/>
                  <a:pt x="0" y="6922"/>
                </a:cubicBezTo>
                <a:cubicBezTo>
                  <a:pt x="1405" y="6529"/>
                  <a:pt x="2552" y="6335"/>
                  <a:pt x="3264" y="6335"/>
                </a:cubicBezTo>
                <a:cubicBezTo>
                  <a:pt x="4033" y="6335"/>
                  <a:pt x="4295" y="6562"/>
                  <a:pt x="3830" y="7010"/>
                </a:cubicBezTo>
                <a:cubicBezTo>
                  <a:pt x="3985" y="6860"/>
                  <a:pt x="4102" y="6790"/>
                  <a:pt x="4184" y="6790"/>
                </a:cubicBezTo>
                <a:cubicBezTo>
                  <a:pt x="4573" y="6790"/>
                  <a:pt x="4140" y="8406"/>
                  <a:pt x="3064" y="10763"/>
                </a:cubicBezTo>
                <a:cubicBezTo>
                  <a:pt x="4032" y="8645"/>
                  <a:pt x="4918" y="7337"/>
                  <a:pt x="5309" y="7337"/>
                </a:cubicBezTo>
                <a:cubicBezTo>
                  <a:pt x="5444" y="7337"/>
                  <a:pt x="5520" y="7493"/>
                  <a:pt x="5520" y="7824"/>
                </a:cubicBezTo>
                <a:cubicBezTo>
                  <a:pt x="5520" y="7492"/>
                  <a:pt x="5596" y="7336"/>
                  <a:pt x="5732" y="7336"/>
                </a:cubicBezTo>
                <a:cubicBezTo>
                  <a:pt x="6123" y="7336"/>
                  <a:pt x="7009" y="8642"/>
                  <a:pt x="7975" y="10758"/>
                </a:cubicBezTo>
                <a:lnTo>
                  <a:pt x="7975" y="10758"/>
                </a:lnTo>
                <a:cubicBezTo>
                  <a:pt x="6901" y="8405"/>
                  <a:pt x="6469" y="6790"/>
                  <a:pt x="6858" y="6790"/>
                </a:cubicBezTo>
                <a:cubicBezTo>
                  <a:pt x="6939" y="6790"/>
                  <a:pt x="7055" y="6860"/>
                  <a:pt x="7210" y="7009"/>
                </a:cubicBezTo>
                <a:lnTo>
                  <a:pt x="7210" y="7009"/>
                </a:lnTo>
                <a:cubicBezTo>
                  <a:pt x="6746" y="6562"/>
                  <a:pt x="7010" y="6335"/>
                  <a:pt x="7780" y="6335"/>
                </a:cubicBezTo>
                <a:cubicBezTo>
                  <a:pt x="8487" y="6335"/>
                  <a:pt x="9623" y="6527"/>
                  <a:pt x="11015" y="6914"/>
                </a:cubicBezTo>
                <a:lnTo>
                  <a:pt x="11015" y="6914"/>
                </a:lnTo>
                <a:cubicBezTo>
                  <a:pt x="8110" y="6103"/>
                  <a:pt x="6516" y="5287"/>
                  <a:pt x="7631" y="5181"/>
                </a:cubicBezTo>
                <a:lnTo>
                  <a:pt x="7631" y="5181"/>
                </a:lnTo>
                <a:cubicBezTo>
                  <a:pt x="7592" y="5185"/>
                  <a:pt x="7555" y="5187"/>
                  <a:pt x="7521" y="5187"/>
                </a:cubicBezTo>
                <a:cubicBezTo>
                  <a:pt x="6591" y="5187"/>
                  <a:pt x="7687" y="3792"/>
                  <a:pt x="9948" y="2132"/>
                </a:cubicBezTo>
                <a:lnTo>
                  <a:pt x="9948" y="2132"/>
                </a:lnTo>
                <a:cubicBezTo>
                  <a:pt x="8279" y="3357"/>
                  <a:pt x="6966" y="4087"/>
                  <a:pt x="6528" y="4087"/>
                </a:cubicBezTo>
                <a:cubicBezTo>
                  <a:pt x="6351" y="4087"/>
                  <a:pt x="6317" y="3968"/>
                  <a:pt x="6459" y="3715"/>
                </a:cubicBezTo>
                <a:lnTo>
                  <a:pt x="6459" y="3715"/>
                </a:lnTo>
                <a:cubicBezTo>
                  <a:pt x="6371" y="3871"/>
                  <a:pt x="6285" y="3945"/>
                  <a:pt x="6203" y="3945"/>
                </a:cubicBezTo>
                <a:cubicBezTo>
                  <a:pt x="5820" y="3945"/>
                  <a:pt x="5520" y="2346"/>
                  <a:pt x="5520" y="0"/>
                </a:cubicBezTo>
                <a:close/>
                <a:moveTo>
                  <a:pt x="7975" y="10758"/>
                </a:moveTo>
                <a:lnTo>
                  <a:pt x="7975" y="10758"/>
                </a:lnTo>
                <a:cubicBezTo>
                  <a:pt x="7976" y="10760"/>
                  <a:pt x="7977" y="10762"/>
                  <a:pt x="7978" y="10763"/>
                </a:cubicBezTo>
                <a:cubicBezTo>
                  <a:pt x="7977" y="10762"/>
                  <a:pt x="7976" y="10760"/>
                  <a:pt x="7975" y="1075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56"/>
          <p:cNvSpPr/>
          <p:nvPr/>
        </p:nvSpPr>
        <p:spPr>
          <a:xfrm>
            <a:off x="8258525" y="2347850"/>
            <a:ext cx="193925" cy="189043"/>
          </a:xfrm>
          <a:custGeom>
            <a:rect b="b" l="l" r="r" t="t"/>
            <a:pathLst>
              <a:path extrusionOk="0" h="10764" w="11042">
                <a:moveTo>
                  <a:pt x="6460" y="3714"/>
                </a:moveTo>
                <a:lnTo>
                  <a:pt x="6460" y="3714"/>
                </a:lnTo>
                <a:cubicBezTo>
                  <a:pt x="6460" y="3714"/>
                  <a:pt x="6459" y="3714"/>
                  <a:pt x="6459" y="3715"/>
                </a:cubicBezTo>
                <a:lnTo>
                  <a:pt x="6459" y="3715"/>
                </a:lnTo>
                <a:cubicBezTo>
                  <a:pt x="6459" y="3714"/>
                  <a:pt x="6460" y="3714"/>
                  <a:pt x="6460" y="3714"/>
                </a:cubicBezTo>
                <a:close/>
                <a:moveTo>
                  <a:pt x="4582" y="3714"/>
                </a:moveTo>
                <a:cubicBezTo>
                  <a:pt x="4582" y="3714"/>
                  <a:pt x="4583" y="3714"/>
                  <a:pt x="4583" y="3715"/>
                </a:cubicBezTo>
                <a:lnTo>
                  <a:pt x="4583" y="3715"/>
                </a:lnTo>
                <a:cubicBezTo>
                  <a:pt x="4583" y="3714"/>
                  <a:pt x="4582" y="3714"/>
                  <a:pt x="4582" y="3714"/>
                </a:cubicBezTo>
                <a:close/>
                <a:moveTo>
                  <a:pt x="11015" y="6914"/>
                </a:moveTo>
                <a:lnTo>
                  <a:pt x="11015" y="6914"/>
                </a:lnTo>
                <a:cubicBezTo>
                  <a:pt x="11024" y="6917"/>
                  <a:pt x="11033" y="6919"/>
                  <a:pt x="11042" y="6922"/>
                </a:cubicBezTo>
                <a:cubicBezTo>
                  <a:pt x="11033" y="6919"/>
                  <a:pt x="11024" y="6917"/>
                  <a:pt x="11015" y="6914"/>
                </a:cubicBezTo>
                <a:close/>
                <a:moveTo>
                  <a:pt x="7210" y="7009"/>
                </a:moveTo>
                <a:cubicBezTo>
                  <a:pt x="7210" y="7009"/>
                  <a:pt x="7210" y="7009"/>
                  <a:pt x="7211" y="7010"/>
                </a:cubicBezTo>
                <a:cubicBezTo>
                  <a:pt x="7210" y="7009"/>
                  <a:pt x="7210" y="7009"/>
                  <a:pt x="7210" y="7009"/>
                </a:cubicBezTo>
                <a:close/>
                <a:moveTo>
                  <a:pt x="5520" y="0"/>
                </a:moveTo>
                <a:cubicBezTo>
                  <a:pt x="5520" y="2346"/>
                  <a:pt x="5221" y="3945"/>
                  <a:pt x="4839" y="3945"/>
                </a:cubicBezTo>
                <a:cubicBezTo>
                  <a:pt x="4757" y="3945"/>
                  <a:pt x="4670" y="3871"/>
                  <a:pt x="4583" y="3715"/>
                </a:cubicBezTo>
                <a:lnTo>
                  <a:pt x="4583" y="3715"/>
                </a:lnTo>
                <a:cubicBezTo>
                  <a:pt x="4725" y="3968"/>
                  <a:pt x="4691" y="4087"/>
                  <a:pt x="4514" y="4087"/>
                </a:cubicBezTo>
                <a:cubicBezTo>
                  <a:pt x="4076" y="4087"/>
                  <a:pt x="2763" y="3357"/>
                  <a:pt x="1094" y="2132"/>
                </a:cubicBezTo>
                <a:lnTo>
                  <a:pt x="1094" y="2132"/>
                </a:lnTo>
                <a:cubicBezTo>
                  <a:pt x="3355" y="3792"/>
                  <a:pt x="4450" y="5187"/>
                  <a:pt x="3520" y="5187"/>
                </a:cubicBezTo>
                <a:cubicBezTo>
                  <a:pt x="3487" y="5187"/>
                  <a:pt x="3450" y="5185"/>
                  <a:pt x="3411" y="5181"/>
                </a:cubicBezTo>
                <a:lnTo>
                  <a:pt x="3411" y="5181"/>
                </a:lnTo>
                <a:cubicBezTo>
                  <a:pt x="4527" y="5288"/>
                  <a:pt x="2922" y="6105"/>
                  <a:pt x="0" y="6922"/>
                </a:cubicBezTo>
                <a:cubicBezTo>
                  <a:pt x="1405" y="6529"/>
                  <a:pt x="2552" y="6335"/>
                  <a:pt x="3264" y="6335"/>
                </a:cubicBezTo>
                <a:cubicBezTo>
                  <a:pt x="4033" y="6335"/>
                  <a:pt x="4295" y="6562"/>
                  <a:pt x="3830" y="7010"/>
                </a:cubicBezTo>
                <a:cubicBezTo>
                  <a:pt x="3985" y="6860"/>
                  <a:pt x="4102" y="6790"/>
                  <a:pt x="4184" y="6790"/>
                </a:cubicBezTo>
                <a:cubicBezTo>
                  <a:pt x="4573" y="6790"/>
                  <a:pt x="4140" y="8406"/>
                  <a:pt x="3064" y="10763"/>
                </a:cubicBezTo>
                <a:cubicBezTo>
                  <a:pt x="4032" y="8645"/>
                  <a:pt x="4918" y="7337"/>
                  <a:pt x="5309" y="7337"/>
                </a:cubicBezTo>
                <a:cubicBezTo>
                  <a:pt x="5444" y="7337"/>
                  <a:pt x="5520" y="7493"/>
                  <a:pt x="5520" y="7824"/>
                </a:cubicBezTo>
                <a:cubicBezTo>
                  <a:pt x="5520" y="7492"/>
                  <a:pt x="5596" y="7336"/>
                  <a:pt x="5732" y="7336"/>
                </a:cubicBezTo>
                <a:cubicBezTo>
                  <a:pt x="6123" y="7336"/>
                  <a:pt x="7009" y="8642"/>
                  <a:pt x="7975" y="10758"/>
                </a:cubicBezTo>
                <a:lnTo>
                  <a:pt x="7975" y="10758"/>
                </a:lnTo>
                <a:cubicBezTo>
                  <a:pt x="6901" y="8405"/>
                  <a:pt x="6469" y="6790"/>
                  <a:pt x="6858" y="6790"/>
                </a:cubicBezTo>
                <a:cubicBezTo>
                  <a:pt x="6939" y="6790"/>
                  <a:pt x="7055" y="6860"/>
                  <a:pt x="7210" y="7009"/>
                </a:cubicBezTo>
                <a:lnTo>
                  <a:pt x="7210" y="7009"/>
                </a:lnTo>
                <a:cubicBezTo>
                  <a:pt x="6746" y="6562"/>
                  <a:pt x="7010" y="6335"/>
                  <a:pt x="7780" y="6335"/>
                </a:cubicBezTo>
                <a:cubicBezTo>
                  <a:pt x="8487" y="6335"/>
                  <a:pt x="9623" y="6527"/>
                  <a:pt x="11015" y="6914"/>
                </a:cubicBezTo>
                <a:lnTo>
                  <a:pt x="11015" y="6914"/>
                </a:lnTo>
                <a:cubicBezTo>
                  <a:pt x="8110" y="6103"/>
                  <a:pt x="6516" y="5287"/>
                  <a:pt x="7631" y="5181"/>
                </a:cubicBezTo>
                <a:lnTo>
                  <a:pt x="7631" y="5181"/>
                </a:lnTo>
                <a:cubicBezTo>
                  <a:pt x="7592" y="5185"/>
                  <a:pt x="7555" y="5187"/>
                  <a:pt x="7521" y="5187"/>
                </a:cubicBezTo>
                <a:cubicBezTo>
                  <a:pt x="6591" y="5187"/>
                  <a:pt x="7687" y="3792"/>
                  <a:pt x="9948" y="2132"/>
                </a:cubicBezTo>
                <a:lnTo>
                  <a:pt x="9948" y="2132"/>
                </a:lnTo>
                <a:cubicBezTo>
                  <a:pt x="8279" y="3357"/>
                  <a:pt x="6966" y="4087"/>
                  <a:pt x="6528" y="4087"/>
                </a:cubicBezTo>
                <a:cubicBezTo>
                  <a:pt x="6351" y="4087"/>
                  <a:pt x="6317" y="3968"/>
                  <a:pt x="6459" y="3715"/>
                </a:cubicBezTo>
                <a:lnTo>
                  <a:pt x="6459" y="3715"/>
                </a:lnTo>
                <a:cubicBezTo>
                  <a:pt x="6371" y="3871"/>
                  <a:pt x="6285" y="3945"/>
                  <a:pt x="6203" y="3945"/>
                </a:cubicBezTo>
                <a:cubicBezTo>
                  <a:pt x="5820" y="3945"/>
                  <a:pt x="5520" y="2346"/>
                  <a:pt x="5520" y="0"/>
                </a:cubicBezTo>
                <a:close/>
                <a:moveTo>
                  <a:pt x="7975" y="10758"/>
                </a:moveTo>
                <a:lnTo>
                  <a:pt x="7975" y="10758"/>
                </a:lnTo>
                <a:cubicBezTo>
                  <a:pt x="7976" y="10760"/>
                  <a:pt x="7977" y="10762"/>
                  <a:pt x="7978" y="10763"/>
                </a:cubicBezTo>
                <a:cubicBezTo>
                  <a:pt x="7977" y="10762"/>
                  <a:pt x="7976" y="10760"/>
                  <a:pt x="7975" y="1075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56"/>
          <p:cNvSpPr/>
          <p:nvPr/>
        </p:nvSpPr>
        <p:spPr>
          <a:xfrm>
            <a:off x="7982475" y="2752375"/>
            <a:ext cx="276050" cy="269100"/>
          </a:xfrm>
          <a:custGeom>
            <a:rect b="b" l="l" r="r" t="t"/>
            <a:pathLst>
              <a:path extrusionOk="0" h="10764" w="11042">
                <a:moveTo>
                  <a:pt x="6460" y="3714"/>
                </a:moveTo>
                <a:lnTo>
                  <a:pt x="6460" y="3714"/>
                </a:lnTo>
                <a:cubicBezTo>
                  <a:pt x="6460" y="3714"/>
                  <a:pt x="6459" y="3714"/>
                  <a:pt x="6459" y="3715"/>
                </a:cubicBezTo>
                <a:lnTo>
                  <a:pt x="6459" y="3715"/>
                </a:lnTo>
                <a:cubicBezTo>
                  <a:pt x="6459" y="3714"/>
                  <a:pt x="6460" y="3714"/>
                  <a:pt x="6460" y="3714"/>
                </a:cubicBezTo>
                <a:close/>
                <a:moveTo>
                  <a:pt x="4582" y="3714"/>
                </a:moveTo>
                <a:cubicBezTo>
                  <a:pt x="4582" y="3714"/>
                  <a:pt x="4583" y="3714"/>
                  <a:pt x="4583" y="3715"/>
                </a:cubicBezTo>
                <a:lnTo>
                  <a:pt x="4583" y="3715"/>
                </a:lnTo>
                <a:cubicBezTo>
                  <a:pt x="4583" y="3714"/>
                  <a:pt x="4582" y="3714"/>
                  <a:pt x="4582" y="3714"/>
                </a:cubicBezTo>
                <a:close/>
                <a:moveTo>
                  <a:pt x="11015" y="6914"/>
                </a:moveTo>
                <a:lnTo>
                  <a:pt x="11015" y="6914"/>
                </a:lnTo>
                <a:cubicBezTo>
                  <a:pt x="11024" y="6917"/>
                  <a:pt x="11033" y="6919"/>
                  <a:pt x="11042" y="6922"/>
                </a:cubicBezTo>
                <a:cubicBezTo>
                  <a:pt x="11033" y="6919"/>
                  <a:pt x="11024" y="6917"/>
                  <a:pt x="11015" y="6914"/>
                </a:cubicBezTo>
                <a:close/>
                <a:moveTo>
                  <a:pt x="7210" y="7009"/>
                </a:moveTo>
                <a:cubicBezTo>
                  <a:pt x="7210" y="7009"/>
                  <a:pt x="7210" y="7009"/>
                  <a:pt x="7211" y="7010"/>
                </a:cubicBezTo>
                <a:cubicBezTo>
                  <a:pt x="7210" y="7009"/>
                  <a:pt x="7210" y="7009"/>
                  <a:pt x="7210" y="7009"/>
                </a:cubicBezTo>
                <a:close/>
                <a:moveTo>
                  <a:pt x="5520" y="0"/>
                </a:moveTo>
                <a:cubicBezTo>
                  <a:pt x="5520" y="2346"/>
                  <a:pt x="5221" y="3945"/>
                  <a:pt x="4839" y="3945"/>
                </a:cubicBezTo>
                <a:cubicBezTo>
                  <a:pt x="4757" y="3945"/>
                  <a:pt x="4670" y="3871"/>
                  <a:pt x="4583" y="3715"/>
                </a:cubicBezTo>
                <a:lnTo>
                  <a:pt x="4583" y="3715"/>
                </a:lnTo>
                <a:cubicBezTo>
                  <a:pt x="4725" y="3968"/>
                  <a:pt x="4691" y="4087"/>
                  <a:pt x="4514" y="4087"/>
                </a:cubicBezTo>
                <a:cubicBezTo>
                  <a:pt x="4076" y="4087"/>
                  <a:pt x="2763" y="3357"/>
                  <a:pt x="1094" y="2132"/>
                </a:cubicBezTo>
                <a:lnTo>
                  <a:pt x="1094" y="2132"/>
                </a:lnTo>
                <a:cubicBezTo>
                  <a:pt x="3355" y="3792"/>
                  <a:pt x="4450" y="5187"/>
                  <a:pt x="3520" y="5187"/>
                </a:cubicBezTo>
                <a:cubicBezTo>
                  <a:pt x="3487" y="5187"/>
                  <a:pt x="3450" y="5185"/>
                  <a:pt x="3411" y="5181"/>
                </a:cubicBezTo>
                <a:lnTo>
                  <a:pt x="3411" y="5181"/>
                </a:lnTo>
                <a:cubicBezTo>
                  <a:pt x="4527" y="5288"/>
                  <a:pt x="2922" y="6105"/>
                  <a:pt x="0" y="6922"/>
                </a:cubicBezTo>
                <a:cubicBezTo>
                  <a:pt x="1405" y="6529"/>
                  <a:pt x="2552" y="6335"/>
                  <a:pt x="3264" y="6335"/>
                </a:cubicBezTo>
                <a:cubicBezTo>
                  <a:pt x="4033" y="6335"/>
                  <a:pt x="4295" y="6562"/>
                  <a:pt x="3830" y="7010"/>
                </a:cubicBezTo>
                <a:cubicBezTo>
                  <a:pt x="3985" y="6860"/>
                  <a:pt x="4102" y="6790"/>
                  <a:pt x="4184" y="6790"/>
                </a:cubicBezTo>
                <a:cubicBezTo>
                  <a:pt x="4573" y="6790"/>
                  <a:pt x="4140" y="8406"/>
                  <a:pt x="3064" y="10763"/>
                </a:cubicBezTo>
                <a:cubicBezTo>
                  <a:pt x="4032" y="8645"/>
                  <a:pt x="4918" y="7337"/>
                  <a:pt x="5309" y="7337"/>
                </a:cubicBezTo>
                <a:cubicBezTo>
                  <a:pt x="5444" y="7337"/>
                  <a:pt x="5520" y="7493"/>
                  <a:pt x="5520" y="7824"/>
                </a:cubicBezTo>
                <a:cubicBezTo>
                  <a:pt x="5520" y="7492"/>
                  <a:pt x="5596" y="7336"/>
                  <a:pt x="5732" y="7336"/>
                </a:cubicBezTo>
                <a:cubicBezTo>
                  <a:pt x="6123" y="7336"/>
                  <a:pt x="7009" y="8642"/>
                  <a:pt x="7975" y="10758"/>
                </a:cubicBezTo>
                <a:lnTo>
                  <a:pt x="7975" y="10758"/>
                </a:lnTo>
                <a:cubicBezTo>
                  <a:pt x="6901" y="8405"/>
                  <a:pt x="6469" y="6790"/>
                  <a:pt x="6858" y="6790"/>
                </a:cubicBezTo>
                <a:cubicBezTo>
                  <a:pt x="6939" y="6790"/>
                  <a:pt x="7055" y="6860"/>
                  <a:pt x="7210" y="7009"/>
                </a:cubicBezTo>
                <a:lnTo>
                  <a:pt x="7210" y="7009"/>
                </a:lnTo>
                <a:cubicBezTo>
                  <a:pt x="6746" y="6562"/>
                  <a:pt x="7010" y="6335"/>
                  <a:pt x="7780" y="6335"/>
                </a:cubicBezTo>
                <a:cubicBezTo>
                  <a:pt x="8487" y="6335"/>
                  <a:pt x="9623" y="6527"/>
                  <a:pt x="11015" y="6914"/>
                </a:cubicBezTo>
                <a:lnTo>
                  <a:pt x="11015" y="6914"/>
                </a:lnTo>
                <a:cubicBezTo>
                  <a:pt x="8110" y="6103"/>
                  <a:pt x="6516" y="5287"/>
                  <a:pt x="7631" y="5181"/>
                </a:cubicBezTo>
                <a:lnTo>
                  <a:pt x="7631" y="5181"/>
                </a:lnTo>
                <a:cubicBezTo>
                  <a:pt x="7592" y="5185"/>
                  <a:pt x="7555" y="5187"/>
                  <a:pt x="7521" y="5187"/>
                </a:cubicBezTo>
                <a:cubicBezTo>
                  <a:pt x="6591" y="5187"/>
                  <a:pt x="7687" y="3792"/>
                  <a:pt x="9948" y="2132"/>
                </a:cubicBezTo>
                <a:lnTo>
                  <a:pt x="9948" y="2132"/>
                </a:lnTo>
                <a:cubicBezTo>
                  <a:pt x="8279" y="3357"/>
                  <a:pt x="6966" y="4087"/>
                  <a:pt x="6528" y="4087"/>
                </a:cubicBezTo>
                <a:cubicBezTo>
                  <a:pt x="6351" y="4087"/>
                  <a:pt x="6317" y="3968"/>
                  <a:pt x="6459" y="3715"/>
                </a:cubicBezTo>
                <a:lnTo>
                  <a:pt x="6459" y="3715"/>
                </a:lnTo>
                <a:cubicBezTo>
                  <a:pt x="6371" y="3871"/>
                  <a:pt x="6285" y="3945"/>
                  <a:pt x="6203" y="3945"/>
                </a:cubicBezTo>
                <a:cubicBezTo>
                  <a:pt x="5820" y="3945"/>
                  <a:pt x="5520" y="2346"/>
                  <a:pt x="5520" y="0"/>
                </a:cubicBezTo>
                <a:close/>
                <a:moveTo>
                  <a:pt x="7975" y="10758"/>
                </a:moveTo>
                <a:lnTo>
                  <a:pt x="7975" y="10758"/>
                </a:lnTo>
                <a:cubicBezTo>
                  <a:pt x="7976" y="10760"/>
                  <a:pt x="7977" y="10762"/>
                  <a:pt x="7978" y="10763"/>
                </a:cubicBezTo>
                <a:cubicBezTo>
                  <a:pt x="7977" y="10762"/>
                  <a:pt x="7976" y="10760"/>
                  <a:pt x="7975" y="10758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BLANK_1_1_1_1_1_1_1_1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7"/>
          <p:cNvSpPr/>
          <p:nvPr/>
        </p:nvSpPr>
        <p:spPr>
          <a:xfrm>
            <a:off x="6634425" y="3434200"/>
            <a:ext cx="928190" cy="928190"/>
          </a:xfrm>
          <a:custGeom>
            <a:rect b="b" l="l" r="r" t="t"/>
            <a:pathLst>
              <a:path extrusionOk="0" h="58030" w="58030">
                <a:moveTo>
                  <a:pt x="28973" y="28890"/>
                </a:moveTo>
                <a:lnTo>
                  <a:pt x="29016" y="28939"/>
                </a:lnTo>
                <a:lnTo>
                  <a:pt x="29059" y="28890"/>
                </a:lnTo>
                <a:lnTo>
                  <a:pt x="29059" y="28890"/>
                </a:lnTo>
                <a:cubicBezTo>
                  <a:pt x="29057" y="28919"/>
                  <a:pt x="29056" y="28947"/>
                  <a:pt x="29056" y="28975"/>
                </a:cubicBezTo>
                <a:cubicBezTo>
                  <a:pt x="29085" y="28975"/>
                  <a:pt x="29112" y="28971"/>
                  <a:pt x="29141" y="28971"/>
                </a:cubicBezTo>
                <a:lnTo>
                  <a:pt x="29092" y="29014"/>
                </a:lnTo>
                <a:lnTo>
                  <a:pt x="29141" y="29057"/>
                </a:lnTo>
                <a:cubicBezTo>
                  <a:pt x="29112" y="29056"/>
                  <a:pt x="29085" y="29055"/>
                  <a:pt x="29056" y="29055"/>
                </a:cubicBezTo>
                <a:cubicBezTo>
                  <a:pt x="29056" y="29083"/>
                  <a:pt x="29059" y="29109"/>
                  <a:pt x="29059" y="29138"/>
                </a:cubicBezTo>
                <a:lnTo>
                  <a:pt x="29016" y="29090"/>
                </a:lnTo>
                <a:cubicBezTo>
                  <a:pt x="29001" y="29106"/>
                  <a:pt x="28988" y="29125"/>
                  <a:pt x="28973" y="29138"/>
                </a:cubicBezTo>
                <a:cubicBezTo>
                  <a:pt x="28975" y="29109"/>
                  <a:pt x="28977" y="29083"/>
                  <a:pt x="28977" y="29055"/>
                </a:cubicBezTo>
                <a:cubicBezTo>
                  <a:pt x="28948" y="29055"/>
                  <a:pt x="28921" y="29057"/>
                  <a:pt x="28892" y="29057"/>
                </a:cubicBezTo>
                <a:lnTo>
                  <a:pt x="28941" y="29014"/>
                </a:lnTo>
                <a:lnTo>
                  <a:pt x="28892" y="28971"/>
                </a:lnTo>
                <a:lnTo>
                  <a:pt x="28892" y="28971"/>
                </a:lnTo>
                <a:cubicBezTo>
                  <a:pt x="28921" y="28974"/>
                  <a:pt x="28948" y="28975"/>
                  <a:pt x="28977" y="28975"/>
                </a:cubicBezTo>
                <a:cubicBezTo>
                  <a:pt x="28977" y="28947"/>
                  <a:pt x="28973" y="28919"/>
                  <a:pt x="28973" y="28890"/>
                </a:cubicBezTo>
                <a:close/>
                <a:moveTo>
                  <a:pt x="29014" y="0"/>
                </a:moveTo>
                <a:cubicBezTo>
                  <a:pt x="27735" y="13196"/>
                  <a:pt x="26548" y="21053"/>
                  <a:pt x="27422" y="25541"/>
                </a:cubicBezTo>
                <a:cubicBezTo>
                  <a:pt x="25213" y="22847"/>
                  <a:pt x="20647" y="19423"/>
                  <a:pt x="13720" y="13720"/>
                </a:cubicBezTo>
                <a:lnTo>
                  <a:pt x="13720" y="13720"/>
                </a:lnTo>
                <a:cubicBezTo>
                  <a:pt x="19421" y="20645"/>
                  <a:pt x="22847" y="25212"/>
                  <a:pt x="25541" y="27422"/>
                </a:cubicBezTo>
                <a:cubicBezTo>
                  <a:pt x="24468" y="27213"/>
                  <a:pt x="23201" y="27122"/>
                  <a:pt x="21715" y="27122"/>
                </a:cubicBezTo>
                <a:cubicBezTo>
                  <a:pt x="16988" y="27122"/>
                  <a:pt x="10038" y="28041"/>
                  <a:pt x="0" y="29014"/>
                </a:cubicBezTo>
                <a:cubicBezTo>
                  <a:pt x="10042" y="29987"/>
                  <a:pt x="16992" y="30907"/>
                  <a:pt x="21718" y="30907"/>
                </a:cubicBezTo>
                <a:cubicBezTo>
                  <a:pt x="23203" y="30907"/>
                  <a:pt x="24468" y="30817"/>
                  <a:pt x="25541" y="30608"/>
                </a:cubicBezTo>
                <a:lnTo>
                  <a:pt x="25541" y="30608"/>
                </a:lnTo>
                <a:cubicBezTo>
                  <a:pt x="22847" y="32817"/>
                  <a:pt x="19423" y="37383"/>
                  <a:pt x="13720" y="44310"/>
                </a:cubicBezTo>
                <a:cubicBezTo>
                  <a:pt x="20644" y="38607"/>
                  <a:pt x="25210" y="35183"/>
                  <a:pt x="27422" y="32487"/>
                </a:cubicBezTo>
                <a:lnTo>
                  <a:pt x="27422" y="32487"/>
                </a:lnTo>
                <a:cubicBezTo>
                  <a:pt x="26548" y="36974"/>
                  <a:pt x="27735" y="44832"/>
                  <a:pt x="29014" y="58029"/>
                </a:cubicBezTo>
                <a:cubicBezTo>
                  <a:pt x="30293" y="44832"/>
                  <a:pt x="31480" y="36976"/>
                  <a:pt x="30607" y="32487"/>
                </a:cubicBezTo>
                <a:lnTo>
                  <a:pt x="30607" y="32487"/>
                </a:lnTo>
                <a:cubicBezTo>
                  <a:pt x="32817" y="35183"/>
                  <a:pt x="37382" y="38607"/>
                  <a:pt x="44309" y="44310"/>
                </a:cubicBezTo>
                <a:cubicBezTo>
                  <a:pt x="38607" y="37383"/>
                  <a:pt x="35185" y="32818"/>
                  <a:pt x="32487" y="30608"/>
                </a:cubicBezTo>
                <a:lnTo>
                  <a:pt x="32487" y="30608"/>
                </a:lnTo>
                <a:cubicBezTo>
                  <a:pt x="33559" y="30817"/>
                  <a:pt x="34824" y="30907"/>
                  <a:pt x="36309" y="30907"/>
                </a:cubicBezTo>
                <a:cubicBezTo>
                  <a:pt x="41035" y="30907"/>
                  <a:pt x="47987" y="29987"/>
                  <a:pt x="58030" y="29014"/>
                </a:cubicBezTo>
                <a:cubicBezTo>
                  <a:pt x="47991" y="28041"/>
                  <a:pt x="41042" y="27122"/>
                  <a:pt x="36315" y="27122"/>
                </a:cubicBezTo>
                <a:cubicBezTo>
                  <a:pt x="34828" y="27122"/>
                  <a:pt x="33561" y="27213"/>
                  <a:pt x="32487" y="27422"/>
                </a:cubicBezTo>
                <a:cubicBezTo>
                  <a:pt x="35183" y="25213"/>
                  <a:pt x="38607" y="20647"/>
                  <a:pt x="44309" y="13720"/>
                </a:cubicBezTo>
                <a:lnTo>
                  <a:pt x="44309" y="13720"/>
                </a:lnTo>
                <a:cubicBezTo>
                  <a:pt x="37385" y="19423"/>
                  <a:pt x="32818" y="22847"/>
                  <a:pt x="30607" y="25541"/>
                </a:cubicBezTo>
                <a:cubicBezTo>
                  <a:pt x="31480" y="21055"/>
                  <a:pt x="30293" y="13196"/>
                  <a:pt x="29014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p57"/>
          <p:cNvSpPr/>
          <p:nvPr/>
        </p:nvSpPr>
        <p:spPr>
          <a:xfrm>
            <a:off x="7519150" y="3332775"/>
            <a:ext cx="349525" cy="349525"/>
          </a:xfrm>
          <a:custGeom>
            <a:rect b="b" l="l" r="r" t="t"/>
            <a:pathLst>
              <a:path extrusionOk="0" h="13981" w="13981">
                <a:moveTo>
                  <a:pt x="7001" y="6962"/>
                </a:moveTo>
                <a:cubicBezTo>
                  <a:pt x="7001" y="6968"/>
                  <a:pt x="7001" y="6974"/>
                  <a:pt x="7000" y="6981"/>
                </a:cubicBezTo>
                <a:cubicBezTo>
                  <a:pt x="7007" y="6981"/>
                  <a:pt x="7011" y="6981"/>
                  <a:pt x="7019" y="6979"/>
                </a:cubicBezTo>
                <a:lnTo>
                  <a:pt x="7019" y="6979"/>
                </a:lnTo>
                <a:lnTo>
                  <a:pt x="7008" y="6991"/>
                </a:lnTo>
                <a:lnTo>
                  <a:pt x="7019" y="7001"/>
                </a:lnTo>
                <a:cubicBezTo>
                  <a:pt x="7011" y="7001"/>
                  <a:pt x="7007" y="7001"/>
                  <a:pt x="7000" y="7000"/>
                </a:cubicBezTo>
                <a:lnTo>
                  <a:pt x="7000" y="7000"/>
                </a:lnTo>
                <a:cubicBezTo>
                  <a:pt x="7000" y="7007"/>
                  <a:pt x="7000" y="7013"/>
                  <a:pt x="7001" y="7020"/>
                </a:cubicBezTo>
                <a:lnTo>
                  <a:pt x="6990" y="7008"/>
                </a:lnTo>
                <a:lnTo>
                  <a:pt x="6980" y="7020"/>
                </a:lnTo>
                <a:cubicBezTo>
                  <a:pt x="6980" y="7013"/>
                  <a:pt x="6980" y="7007"/>
                  <a:pt x="6981" y="7000"/>
                </a:cubicBezTo>
                <a:cubicBezTo>
                  <a:pt x="6974" y="7000"/>
                  <a:pt x="6968" y="7000"/>
                  <a:pt x="6961" y="7001"/>
                </a:cubicBezTo>
                <a:lnTo>
                  <a:pt x="6972" y="6991"/>
                </a:lnTo>
                <a:lnTo>
                  <a:pt x="6961" y="6979"/>
                </a:lnTo>
                <a:cubicBezTo>
                  <a:pt x="6968" y="6979"/>
                  <a:pt x="6974" y="6979"/>
                  <a:pt x="6981" y="6981"/>
                </a:cubicBezTo>
                <a:cubicBezTo>
                  <a:pt x="6981" y="6974"/>
                  <a:pt x="6981" y="6969"/>
                  <a:pt x="6980" y="6962"/>
                </a:cubicBezTo>
                <a:lnTo>
                  <a:pt x="6980" y="6962"/>
                </a:lnTo>
                <a:lnTo>
                  <a:pt x="6990" y="6972"/>
                </a:lnTo>
                <a:lnTo>
                  <a:pt x="7001" y="6962"/>
                </a:lnTo>
                <a:close/>
                <a:moveTo>
                  <a:pt x="6990" y="0"/>
                </a:moveTo>
                <a:cubicBezTo>
                  <a:pt x="6683" y="3180"/>
                  <a:pt x="6397" y="5073"/>
                  <a:pt x="6607" y="6154"/>
                </a:cubicBezTo>
                <a:cubicBezTo>
                  <a:pt x="6075" y="5505"/>
                  <a:pt x="4974" y="4679"/>
                  <a:pt x="3305" y="3305"/>
                </a:cubicBezTo>
                <a:lnTo>
                  <a:pt x="3305" y="3305"/>
                </a:lnTo>
                <a:cubicBezTo>
                  <a:pt x="4679" y="4974"/>
                  <a:pt x="5505" y="6074"/>
                  <a:pt x="6154" y="6607"/>
                </a:cubicBezTo>
                <a:cubicBezTo>
                  <a:pt x="5896" y="6557"/>
                  <a:pt x="5591" y="6535"/>
                  <a:pt x="5234" y="6535"/>
                </a:cubicBezTo>
                <a:cubicBezTo>
                  <a:pt x="4095" y="6535"/>
                  <a:pt x="2421" y="6757"/>
                  <a:pt x="1" y="6991"/>
                </a:cubicBezTo>
                <a:cubicBezTo>
                  <a:pt x="2420" y="7224"/>
                  <a:pt x="4095" y="7446"/>
                  <a:pt x="5233" y="7446"/>
                </a:cubicBezTo>
                <a:cubicBezTo>
                  <a:pt x="5591" y="7446"/>
                  <a:pt x="5896" y="7424"/>
                  <a:pt x="6154" y="7374"/>
                </a:cubicBezTo>
                <a:lnTo>
                  <a:pt x="6154" y="7374"/>
                </a:lnTo>
                <a:cubicBezTo>
                  <a:pt x="5505" y="7906"/>
                  <a:pt x="4679" y="9007"/>
                  <a:pt x="3305" y="10675"/>
                </a:cubicBezTo>
                <a:cubicBezTo>
                  <a:pt x="4974" y="9301"/>
                  <a:pt x="6075" y="8476"/>
                  <a:pt x="6607" y="7827"/>
                </a:cubicBezTo>
                <a:lnTo>
                  <a:pt x="6607" y="7827"/>
                </a:lnTo>
                <a:cubicBezTo>
                  <a:pt x="6397" y="8907"/>
                  <a:pt x="6682" y="10801"/>
                  <a:pt x="6990" y="13980"/>
                </a:cubicBezTo>
                <a:cubicBezTo>
                  <a:pt x="7298" y="10801"/>
                  <a:pt x="7584" y="8907"/>
                  <a:pt x="7374" y="7827"/>
                </a:cubicBezTo>
                <a:lnTo>
                  <a:pt x="7374" y="7827"/>
                </a:lnTo>
                <a:cubicBezTo>
                  <a:pt x="7906" y="8476"/>
                  <a:pt x="9007" y="9301"/>
                  <a:pt x="10676" y="10675"/>
                </a:cubicBezTo>
                <a:cubicBezTo>
                  <a:pt x="9302" y="9007"/>
                  <a:pt x="8476" y="7906"/>
                  <a:pt x="7827" y="7374"/>
                </a:cubicBezTo>
                <a:lnTo>
                  <a:pt x="7827" y="7374"/>
                </a:lnTo>
                <a:cubicBezTo>
                  <a:pt x="8085" y="7424"/>
                  <a:pt x="8390" y="7446"/>
                  <a:pt x="8747" y="7446"/>
                </a:cubicBezTo>
                <a:cubicBezTo>
                  <a:pt x="9886" y="7446"/>
                  <a:pt x="11561" y="7224"/>
                  <a:pt x="13980" y="6991"/>
                </a:cubicBezTo>
                <a:cubicBezTo>
                  <a:pt x="11560" y="6757"/>
                  <a:pt x="9885" y="6535"/>
                  <a:pt x="8747" y="6535"/>
                </a:cubicBezTo>
                <a:cubicBezTo>
                  <a:pt x="8390" y="6535"/>
                  <a:pt x="8085" y="6557"/>
                  <a:pt x="7827" y="6607"/>
                </a:cubicBezTo>
                <a:cubicBezTo>
                  <a:pt x="8476" y="6074"/>
                  <a:pt x="9302" y="4974"/>
                  <a:pt x="10676" y="3305"/>
                </a:cubicBezTo>
                <a:lnTo>
                  <a:pt x="10676" y="3305"/>
                </a:lnTo>
                <a:cubicBezTo>
                  <a:pt x="9007" y="4679"/>
                  <a:pt x="7906" y="5505"/>
                  <a:pt x="7374" y="6154"/>
                </a:cubicBezTo>
                <a:cubicBezTo>
                  <a:pt x="7584" y="5073"/>
                  <a:pt x="7298" y="3180"/>
                  <a:pt x="699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57"/>
          <p:cNvSpPr/>
          <p:nvPr/>
        </p:nvSpPr>
        <p:spPr>
          <a:xfrm>
            <a:off x="1234000" y="581675"/>
            <a:ext cx="349525" cy="349525"/>
          </a:xfrm>
          <a:custGeom>
            <a:rect b="b" l="l" r="r" t="t"/>
            <a:pathLst>
              <a:path extrusionOk="0" h="13981" w="13981">
                <a:moveTo>
                  <a:pt x="7001" y="6962"/>
                </a:moveTo>
                <a:cubicBezTo>
                  <a:pt x="7001" y="6968"/>
                  <a:pt x="7001" y="6974"/>
                  <a:pt x="7000" y="6981"/>
                </a:cubicBezTo>
                <a:cubicBezTo>
                  <a:pt x="7007" y="6981"/>
                  <a:pt x="7011" y="6981"/>
                  <a:pt x="7019" y="6979"/>
                </a:cubicBezTo>
                <a:lnTo>
                  <a:pt x="7019" y="6979"/>
                </a:lnTo>
                <a:lnTo>
                  <a:pt x="7008" y="6991"/>
                </a:lnTo>
                <a:lnTo>
                  <a:pt x="7019" y="7001"/>
                </a:lnTo>
                <a:cubicBezTo>
                  <a:pt x="7011" y="7001"/>
                  <a:pt x="7007" y="7001"/>
                  <a:pt x="7000" y="7000"/>
                </a:cubicBezTo>
                <a:lnTo>
                  <a:pt x="7000" y="7000"/>
                </a:lnTo>
                <a:cubicBezTo>
                  <a:pt x="7000" y="7007"/>
                  <a:pt x="7000" y="7013"/>
                  <a:pt x="7001" y="7020"/>
                </a:cubicBezTo>
                <a:lnTo>
                  <a:pt x="6990" y="7008"/>
                </a:lnTo>
                <a:lnTo>
                  <a:pt x="6980" y="7020"/>
                </a:lnTo>
                <a:cubicBezTo>
                  <a:pt x="6980" y="7013"/>
                  <a:pt x="6980" y="7007"/>
                  <a:pt x="6981" y="7000"/>
                </a:cubicBezTo>
                <a:cubicBezTo>
                  <a:pt x="6974" y="7000"/>
                  <a:pt x="6968" y="7000"/>
                  <a:pt x="6961" y="7001"/>
                </a:cubicBezTo>
                <a:lnTo>
                  <a:pt x="6972" y="6991"/>
                </a:lnTo>
                <a:lnTo>
                  <a:pt x="6961" y="6979"/>
                </a:lnTo>
                <a:cubicBezTo>
                  <a:pt x="6968" y="6979"/>
                  <a:pt x="6974" y="6979"/>
                  <a:pt x="6981" y="6981"/>
                </a:cubicBezTo>
                <a:cubicBezTo>
                  <a:pt x="6981" y="6974"/>
                  <a:pt x="6981" y="6969"/>
                  <a:pt x="6980" y="6962"/>
                </a:cubicBezTo>
                <a:lnTo>
                  <a:pt x="6980" y="6962"/>
                </a:lnTo>
                <a:lnTo>
                  <a:pt x="6990" y="6972"/>
                </a:lnTo>
                <a:lnTo>
                  <a:pt x="7001" y="6962"/>
                </a:lnTo>
                <a:close/>
                <a:moveTo>
                  <a:pt x="6990" y="0"/>
                </a:moveTo>
                <a:cubicBezTo>
                  <a:pt x="6683" y="3180"/>
                  <a:pt x="6397" y="5073"/>
                  <a:pt x="6607" y="6154"/>
                </a:cubicBezTo>
                <a:cubicBezTo>
                  <a:pt x="6075" y="5505"/>
                  <a:pt x="4974" y="4679"/>
                  <a:pt x="3305" y="3305"/>
                </a:cubicBezTo>
                <a:lnTo>
                  <a:pt x="3305" y="3305"/>
                </a:lnTo>
                <a:cubicBezTo>
                  <a:pt x="4679" y="4974"/>
                  <a:pt x="5505" y="6074"/>
                  <a:pt x="6154" y="6607"/>
                </a:cubicBezTo>
                <a:cubicBezTo>
                  <a:pt x="5896" y="6557"/>
                  <a:pt x="5591" y="6535"/>
                  <a:pt x="5234" y="6535"/>
                </a:cubicBezTo>
                <a:cubicBezTo>
                  <a:pt x="4095" y="6535"/>
                  <a:pt x="2421" y="6757"/>
                  <a:pt x="1" y="6991"/>
                </a:cubicBezTo>
                <a:cubicBezTo>
                  <a:pt x="2420" y="7224"/>
                  <a:pt x="4095" y="7446"/>
                  <a:pt x="5233" y="7446"/>
                </a:cubicBezTo>
                <a:cubicBezTo>
                  <a:pt x="5591" y="7446"/>
                  <a:pt x="5896" y="7424"/>
                  <a:pt x="6154" y="7374"/>
                </a:cubicBezTo>
                <a:lnTo>
                  <a:pt x="6154" y="7374"/>
                </a:lnTo>
                <a:cubicBezTo>
                  <a:pt x="5505" y="7906"/>
                  <a:pt x="4679" y="9007"/>
                  <a:pt x="3305" y="10675"/>
                </a:cubicBezTo>
                <a:cubicBezTo>
                  <a:pt x="4974" y="9301"/>
                  <a:pt x="6075" y="8476"/>
                  <a:pt x="6607" y="7827"/>
                </a:cubicBezTo>
                <a:lnTo>
                  <a:pt x="6607" y="7827"/>
                </a:lnTo>
                <a:cubicBezTo>
                  <a:pt x="6397" y="8907"/>
                  <a:pt x="6682" y="10801"/>
                  <a:pt x="6990" y="13980"/>
                </a:cubicBezTo>
                <a:cubicBezTo>
                  <a:pt x="7298" y="10801"/>
                  <a:pt x="7584" y="8907"/>
                  <a:pt x="7374" y="7827"/>
                </a:cubicBezTo>
                <a:lnTo>
                  <a:pt x="7374" y="7827"/>
                </a:lnTo>
                <a:cubicBezTo>
                  <a:pt x="7906" y="8476"/>
                  <a:pt x="9007" y="9301"/>
                  <a:pt x="10676" y="10675"/>
                </a:cubicBezTo>
                <a:cubicBezTo>
                  <a:pt x="9302" y="9007"/>
                  <a:pt x="8476" y="7906"/>
                  <a:pt x="7827" y="7374"/>
                </a:cubicBezTo>
                <a:lnTo>
                  <a:pt x="7827" y="7374"/>
                </a:lnTo>
                <a:cubicBezTo>
                  <a:pt x="8085" y="7424"/>
                  <a:pt x="8390" y="7446"/>
                  <a:pt x="8747" y="7446"/>
                </a:cubicBezTo>
                <a:cubicBezTo>
                  <a:pt x="9886" y="7446"/>
                  <a:pt x="11561" y="7224"/>
                  <a:pt x="13980" y="6991"/>
                </a:cubicBezTo>
                <a:cubicBezTo>
                  <a:pt x="11560" y="6757"/>
                  <a:pt x="9885" y="6535"/>
                  <a:pt x="8747" y="6535"/>
                </a:cubicBezTo>
                <a:cubicBezTo>
                  <a:pt x="8390" y="6535"/>
                  <a:pt x="8085" y="6557"/>
                  <a:pt x="7827" y="6607"/>
                </a:cubicBezTo>
                <a:cubicBezTo>
                  <a:pt x="8476" y="6074"/>
                  <a:pt x="9302" y="4974"/>
                  <a:pt x="10676" y="3305"/>
                </a:cubicBezTo>
                <a:lnTo>
                  <a:pt x="10676" y="3305"/>
                </a:lnTo>
                <a:cubicBezTo>
                  <a:pt x="9007" y="4679"/>
                  <a:pt x="7906" y="5505"/>
                  <a:pt x="7374" y="6154"/>
                </a:cubicBezTo>
                <a:cubicBezTo>
                  <a:pt x="7584" y="5073"/>
                  <a:pt x="7298" y="3180"/>
                  <a:pt x="699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57"/>
          <p:cNvSpPr/>
          <p:nvPr/>
        </p:nvSpPr>
        <p:spPr>
          <a:xfrm>
            <a:off x="795825" y="1120400"/>
            <a:ext cx="349525" cy="349525"/>
          </a:xfrm>
          <a:custGeom>
            <a:rect b="b" l="l" r="r" t="t"/>
            <a:pathLst>
              <a:path extrusionOk="0" h="13981" w="13981">
                <a:moveTo>
                  <a:pt x="7001" y="6962"/>
                </a:moveTo>
                <a:cubicBezTo>
                  <a:pt x="7001" y="6968"/>
                  <a:pt x="7001" y="6974"/>
                  <a:pt x="7000" y="6981"/>
                </a:cubicBezTo>
                <a:cubicBezTo>
                  <a:pt x="7007" y="6981"/>
                  <a:pt x="7011" y="6981"/>
                  <a:pt x="7019" y="6979"/>
                </a:cubicBezTo>
                <a:lnTo>
                  <a:pt x="7019" y="6979"/>
                </a:lnTo>
                <a:lnTo>
                  <a:pt x="7008" y="6991"/>
                </a:lnTo>
                <a:lnTo>
                  <a:pt x="7019" y="7001"/>
                </a:lnTo>
                <a:cubicBezTo>
                  <a:pt x="7011" y="7001"/>
                  <a:pt x="7007" y="7001"/>
                  <a:pt x="7000" y="7000"/>
                </a:cubicBezTo>
                <a:lnTo>
                  <a:pt x="7000" y="7000"/>
                </a:lnTo>
                <a:cubicBezTo>
                  <a:pt x="7000" y="7007"/>
                  <a:pt x="7000" y="7013"/>
                  <a:pt x="7001" y="7020"/>
                </a:cubicBezTo>
                <a:lnTo>
                  <a:pt x="6990" y="7008"/>
                </a:lnTo>
                <a:lnTo>
                  <a:pt x="6980" y="7020"/>
                </a:lnTo>
                <a:cubicBezTo>
                  <a:pt x="6980" y="7013"/>
                  <a:pt x="6980" y="7007"/>
                  <a:pt x="6981" y="7000"/>
                </a:cubicBezTo>
                <a:cubicBezTo>
                  <a:pt x="6974" y="7000"/>
                  <a:pt x="6968" y="7000"/>
                  <a:pt x="6961" y="7001"/>
                </a:cubicBezTo>
                <a:lnTo>
                  <a:pt x="6972" y="6991"/>
                </a:lnTo>
                <a:lnTo>
                  <a:pt x="6961" y="6979"/>
                </a:lnTo>
                <a:cubicBezTo>
                  <a:pt x="6968" y="6979"/>
                  <a:pt x="6974" y="6979"/>
                  <a:pt x="6981" y="6981"/>
                </a:cubicBezTo>
                <a:cubicBezTo>
                  <a:pt x="6981" y="6974"/>
                  <a:pt x="6981" y="6969"/>
                  <a:pt x="6980" y="6962"/>
                </a:cubicBezTo>
                <a:lnTo>
                  <a:pt x="6980" y="6962"/>
                </a:lnTo>
                <a:lnTo>
                  <a:pt x="6990" y="6972"/>
                </a:lnTo>
                <a:lnTo>
                  <a:pt x="7001" y="6962"/>
                </a:lnTo>
                <a:close/>
                <a:moveTo>
                  <a:pt x="6990" y="0"/>
                </a:moveTo>
                <a:cubicBezTo>
                  <a:pt x="6683" y="3180"/>
                  <a:pt x="6397" y="5073"/>
                  <a:pt x="6607" y="6154"/>
                </a:cubicBezTo>
                <a:cubicBezTo>
                  <a:pt x="6075" y="5505"/>
                  <a:pt x="4974" y="4679"/>
                  <a:pt x="3305" y="3305"/>
                </a:cubicBezTo>
                <a:lnTo>
                  <a:pt x="3305" y="3305"/>
                </a:lnTo>
                <a:cubicBezTo>
                  <a:pt x="4679" y="4974"/>
                  <a:pt x="5505" y="6074"/>
                  <a:pt x="6154" y="6607"/>
                </a:cubicBezTo>
                <a:cubicBezTo>
                  <a:pt x="5896" y="6557"/>
                  <a:pt x="5591" y="6535"/>
                  <a:pt x="5234" y="6535"/>
                </a:cubicBezTo>
                <a:cubicBezTo>
                  <a:pt x="4095" y="6535"/>
                  <a:pt x="2421" y="6757"/>
                  <a:pt x="1" y="6991"/>
                </a:cubicBezTo>
                <a:cubicBezTo>
                  <a:pt x="2420" y="7224"/>
                  <a:pt x="4095" y="7446"/>
                  <a:pt x="5233" y="7446"/>
                </a:cubicBezTo>
                <a:cubicBezTo>
                  <a:pt x="5591" y="7446"/>
                  <a:pt x="5896" y="7424"/>
                  <a:pt x="6154" y="7374"/>
                </a:cubicBezTo>
                <a:lnTo>
                  <a:pt x="6154" y="7374"/>
                </a:lnTo>
                <a:cubicBezTo>
                  <a:pt x="5505" y="7906"/>
                  <a:pt x="4679" y="9007"/>
                  <a:pt x="3305" y="10675"/>
                </a:cubicBezTo>
                <a:cubicBezTo>
                  <a:pt x="4974" y="9301"/>
                  <a:pt x="6075" y="8476"/>
                  <a:pt x="6607" y="7827"/>
                </a:cubicBezTo>
                <a:lnTo>
                  <a:pt x="6607" y="7827"/>
                </a:lnTo>
                <a:cubicBezTo>
                  <a:pt x="6397" y="8907"/>
                  <a:pt x="6682" y="10801"/>
                  <a:pt x="6990" y="13980"/>
                </a:cubicBezTo>
                <a:cubicBezTo>
                  <a:pt x="7298" y="10801"/>
                  <a:pt x="7584" y="8907"/>
                  <a:pt x="7374" y="7827"/>
                </a:cubicBezTo>
                <a:lnTo>
                  <a:pt x="7374" y="7827"/>
                </a:lnTo>
                <a:cubicBezTo>
                  <a:pt x="7906" y="8476"/>
                  <a:pt x="9007" y="9301"/>
                  <a:pt x="10676" y="10675"/>
                </a:cubicBezTo>
                <a:cubicBezTo>
                  <a:pt x="9302" y="9007"/>
                  <a:pt x="8476" y="7906"/>
                  <a:pt x="7827" y="7374"/>
                </a:cubicBezTo>
                <a:lnTo>
                  <a:pt x="7827" y="7374"/>
                </a:lnTo>
                <a:cubicBezTo>
                  <a:pt x="8085" y="7424"/>
                  <a:pt x="8390" y="7446"/>
                  <a:pt x="8747" y="7446"/>
                </a:cubicBezTo>
                <a:cubicBezTo>
                  <a:pt x="9886" y="7446"/>
                  <a:pt x="11561" y="7224"/>
                  <a:pt x="13980" y="6991"/>
                </a:cubicBezTo>
                <a:cubicBezTo>
                  <a:pt x="11560" y="6757"/>
                  <a:pt x="9885" y="6535"/>
                  <a:pt x="8747" y="6535"/>
                </a:cubicBezTo>
                <a:cubicBezTo>
                  <a:pt x="8390" y="6535"/>
                  <a:pt x="8085" y="6557"/>
                  <a:pt x="7827" y="6607"/>
                </a:cubicBezTo>
                <a:cubicBezTo>
                  <a:pt x="8476" y="6074"/>
                  <a:pt x="9302" y="4974"/>
                  <a:pt x="10676" y="3305"/>
                </a:cubicBezTo>
                <a:lnTo>
                  <a:pt x="10676" y="3305"/>
                </a:lnTo>
                <a:cubicBezTo>
                  <a:pt x="9007" y="4679"/>
                  <a:pt x="7906" y="5505"/>
                  <a:pt x="7374" y="6154"/>
                </a:cubicBezTo>
                <a:cubicBezTo>
                  <a:pt x="7584" y="5073"/>
                  <a:pt x="7298" y="3180"/>
                  <a:pt x="6990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BLANK_1_1_1_1_1_1_1_1_1_1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8"/>
          <p:cNvSpPr/>
          <p:nvPr/>
        </p:nvSpPr>
        <p:spPr>
          <a:xfrm>
            <a:off x="7061713" y="3553200"/>
            <a:ext cx="1309525" cy="1276675"/>
          </a:xfrm>
          <a:custGeom>
            <a:rect b="b" l="l" r="r" t="t"/>
            <a:pathLst>
              <a:path extrusionOk="0" h="51067" w="52381">
                <a:moveTo>
                  <a:pt x="21739" y="17619"/>
                </a:moveTo>
                <a:lnTo>
                  <a:pt x="21739" y="17619"/>
                </a:lnTo>
                <a:cubicBezTo>
                  <a:pt x="21740" y="17620"/>
                  <a:pt x="21741" y="17621"/>
                  <a:pt x="21741" y="17622"/>
                </a:cubicBezTo>
                <a:lnTo>
                  <a:pt x="21741" y="17622"/>
                </a:lnTo>
                <a:cubicBezTo>
                  <a:pt x="21741" y="17621"/>
                  <a:pt x="21740" y="17620"/>
                  <a:pt x="21739" y="17619"/>
                </a:cubicBezTo>
                <a:close/>
                <a:moveTo>
                  <a:pt x="21" y="32836"/>
                </a:moveTo>
                <a:cubicBezTo>
                  <a:pt x="15" y="32838"/>
                  <a:pt x="8" y="32839"/>
                  <a:pt x="1" y="32841"/>
                </a:cubicBezTo>
                <a:cubicBezTo>
                  <a:pt x="8" y="32839"/>
                  <a:pt x="15" y="32838"/>
                  <a:pt x="21" y="32836"/>
                </a:cubicBezTo>
                <a:close/>
                <a:moveTo>
                  <a:pt x="26189" y="1"/>
                </a:moveTo>
                <a:cubicBezTo>
                  <a:pt x="26189" y="11125"/>
                  <a:pt x="24769" y="18711"/>
                  <a:pt x="22954" y="18711"/>
                </a:cubicBezTo>
                <a:cubicBezTo>
                  <a:pt x="22565" y="18711"/>
                  <a:pt x="22157" y="18361"/>
                  <a:pt x="21741" y="17622"/>
                </a:cubicBezTo>
                <a:lnTo>
                  <a:pt x="21741" y="17622"/>
                </a:lnTo>
                <a:cubicBezTo>
                  <a:pt x="22418" y="18826"/>
                  <a:pt x="22255" y="19392"/>
                  <a:pt x="21415" y="19392"/>
                </a:cubicBezTo>
                <a:cubicBezTo>
                  <a:pt x="19336" y="19392"/>
                  <a:pt x="13107" y="15928"/>
                  <a:pt x="5190" y="10115"/>
                </a:cubicBezTo>
                <a:lnTo>
                  <a:pt x="5190" y="10115"/>
                </a:lnTo>
                <a:cubicBezTo>
                  <a:pt x="15919" y="17992"/>
                  <a:pt x="21113" y="24607"/>
                  <a:pt x="16705" y="24607"/>
                </a:cubicBezTo>
                <a:cubicBezTo>
                  <a:pt x="16545" y="24607"/>
                  <a:pt x="16373" y="24598"/>
                  <a:pt x="16187" y="24580"/>
                </a:cubicBezTo>
                <a:lnTo>
                  <a:pt x="16187" y="24580"/>
                </a:lnTo>
                <a:cubicBezTo>
                  <a:pt x="21480" y="25085"/>
                  <a:pt x="13873" y="28970"/>
                  <a:pt x="21" y="32836"/>
                </a:cubicBezTo>
                <a:lnTo>
                  <a:pt x="21" y="32836"/>
                </a:lnTo>
                <a:cubicBezTo>
                  <a:pt x="6675" y="30980"/>
                  <a:pt x="12103" y="30061"/>
                  <a:pt x="15477" y="30061"/>
                </a:cubicBezTo>
                <a:cubicBezTo>
                  <a:pt x="19127" y="30061"/>
                  <a:pt x="20374" y="31136"/>
                  <a:pt x="18167" y="33261"/>
                </a:cubicBezTo>
                <a:cubicBezTo>
                  <a:pt x="18901" y="32554"/>
                  <a:pt x="19457" y="32220"/>
                  <a:pt x="19843" y="32220"/>
                </a:cubicBezTo>
                <a:cubicBezTo>
                  <a:pt x="21691" y="32220"/>
                  <a:pt x="19638" y="39885"/>
                  <a:pt x="14534" y="51067"/>
                </a:cubicBezTo>
                <a:cubicBezTo>
                  <a:pt x="19122" y="41016"/>
                  <a:pt x="23331" y="34812"/>
                  <a:pt x="25189" y="34812"/>
                </a:cubicBezTo>
                <a:cubicBezTo>
                  <a:pt x="25830" y="34812"/>
                  <a:pt x="26190" y="35550"/>
                  <a:pt x="26190" y="37124"/>
                </a:cubicBezTo>
                <a:cubicBezTo>
                  <a:pt x="26190" y="35550"/>
                  <a:pt x="26551" y="34812"/>
                  <a:pt x="27192" y="34812"/>
                </a:cubicBezTo>
                <a:cubicBezTo>
                  <a:pt x="29049" y="34812"/>
                  <a:pt x="33258" y="41016"/>
                  <a:pt x="37845" y="51067"/>
                </a:cubicBezTo>
                <a:cubicBezTo>
                  <a:pt x="32741" y="39885"/>
                  <a:pt x="30689" y="32220"/>
                  <a:pt x="32536" y="32220"/>
                </a:cubicBezTo>
                <a:cubicBezTo>
                  <a:pt x="32922" y="32220"/>
                  <a:pt x="33478" y="32554"/>
                  <a:pt x="34213" y="33261"/>
                </a:cubicBezTo>
                <a:cubicBezTo>
                  <a:pt x="32007" y="31137"/>
                  <a:pt x="33253" y="30063"/>
                  <a:pt x="36903" y="30063"/>
                </a:cubicBezTo>
                <a:cubicBezTo>
                  <a:pt x="40280" y="30063"/>
                  <a:pt x="45716" y="30983"/>
                  <a:pt x="52380" y="32841"/>
                </a:cubicBezTo>
                <a:cubicBezTo>
                  <a:pt x="38514" y="28971"/>
                  <a:pt x="30897" y="25086"/>
                  <a:pt x="36192" y="24580"/>
                </a:cubicBezTo>
                <a:lnTo>
                  <a:pt x="36192" y="24580"/>
                </a:lnTo>
                <a:cubicBezTo>
                  <a:pt x="36007" y="24598"/>
                  <a:pt x="35834" y="24607"/>
                  <a:pt x="35674" y="24607"/>
                </a:cubicBezTo>
                <a:cubicBezTo>
                  <a:pt x="31267" y="24607"/>
                  <a:pt x="36462" y="17992"/>
                  <a:pt x="47190" y="10115"/>
                </a:cubicBezTo>
                <a:lnTo>
                  <a:pt x="47190" y="10115"/>
                </a:lnTo>
                <a:cubicBezTo>
                  <a:pt x="39273" y="15928"/>
                  <a:pt x="33045" y="19392"/>
                  <a:pt x="30966" y="19392"/>
                </a:cubicBezTo>
                <a:cubicBezTo>
                  <a:pt x="30125" y="19392"/>
                  <a:pt x="29963" y="18825"/>
                  <a:pt x="30642" y="17619"/>
                </a:cubicBezTo>
                <a:lnTo>
                  <a:pt x="30642" y="17619"/>
                </a:lnTo>
                <a:cubicBezTo>
                  <a:pt x="30224" y="18361"/>
                  <a:pt x="29815" y="18711"/>
                  <a:pt x="29425" y="18711"/>
                </a:cubicBezTo>
                <a:cubicBezTo>
                  <a:pt x="27608" y="18711"/>
                  <a:pt x="26189" y="11126"/>
                  <a:pt x="2618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58"/>
          <p:cNvSpPr/>
          <p:nvPr/>
        </p:nvSpPr>
        <p:spPr>
          <a:xfrm>
            <a:off x="6673867" y="3653775"/>
            <a:ext cx="440131" cy="429090"/>
          </a:xfrm>
          <a:custGeom>
            <a:rect b="b" l="l" r="r" t="t"/>
            <a:pathLst>
              <a:path extrusionOk="0" h="51067" w="52381">
                <a:moveTo>
                  <a:pt x="21739" y="17619"/>
                </a:moveTo>
                <a:lnTo>
                  <a:pt x="21739" y="17619"/>
                </a:lnTo>
                <a:cubicBezTo>
                  <a:pt x="21740" y="17620"/>
                  <a:pt x="21741" y="17621"/>
                  <a:pt x="21741" y="17622"/>
                </a:cubicBezTo>
                <a:lnTo>
                  <a:pt x="21741" y="17622"/>
                </a:lnTo>
                <a:cubicBezTo>
                  <a:pt x="21741" y="17621"/>
                  <a:pt x="21740" y="17620"/>
                  <a:pt x="21739" y="17619"/>
                </a:cubicBezTo>
                <a:close/>
                <a:moveTo>
                  <a:pt x="21" y="32836"/>
                </a:moveTo>
                <a:cubicBezTo>
                  <a:pt x="15" y="32838"/>
                  <a:pt x="8" y="32839"/>
                  <a:pt x="1" y="32841"/>
                </a:cubicBezTo>
                <a:cubicBezTo>
                  <a:pt x="8" y="32839"/>
                  <a:pt x="15" y="32838"/>
                  <a:pt x="21" y="32836"/>
                </a:cubicBezTo>
                <a:close/>
                <a:moveTo>
                  <a:pt x="26189" y="1"/>
                </a:moveTo>
                <a:cubicBezTo>
                  <a:pt x="26189" y="11125"/>
                  <a:pt x="24769" y="18711"/>
                  <a:pt x="22954" y="18711"/>
                </a:cubicBezTo>
                <a:cubicBezTo>
                  <a:pt x="22565" y="18711"/>
                  <a:pt x="22157" y="18361"/>
                  <a:pt x="21741" y="17622"/>
                </a:cubicBezTo>
                <a:lnTo>
                  <a:pt x="21741" y="17622"/>
                </a:lnTo>
                <a:cubicBezTo>
                  <a:pt x="22418" y="18826"/>
                  <a:pt x="22255" y="19392"/>
                  <a:pt x="21415" y="19392"/>
                </a:cubicBezTo>
                <a:cubicBezTo>
                  <a:pt x="19336" y="19392"/>
                  <a:pt x="13107" y="15928"/>
                  <a:pt x="5190" y="10115"/>
                </a:cubicBezTo>
                <a:lnTo>
                  <a:pt x="5190" y="10115"/>
                </a:lnTo>
                <a:cubicBezTo>
                  <a:pt x="15919" y="17992"/>
                  <a:pt x="21113" y="24607"/>
                  <a:pt x="16705" y="24607"/>
                </a:cubicBezTo>
                <a:cubicBezTo>
                  <a:pt x="16545" y="24607"/>
                  <a:pt x="16373" y="24598"/>
                  <a:pt x="16187" y="24580"/>
                </a:cubicBezTo>
                <a:lnTo>
                  <a:pt x="16187" y="24580"/>
                </a:lnTo>
                <a:cubicBezTo>
                  <a:pt x="21480" y="25085"/>
                  <a:pt x="13873" y="28970"/>
                  <a:pt x="21" y="32836"/>
                </a:cubicBezTo>
                <a:lnTo>
                  <a:pt x="21" y="32836"/>
                </a:lnTo>
                <a:cubicBezTo>
                  <a:pt x="6675" y="30980"/>
                  <a:pt x="12103" y="30061"/>
                  <a:pt x="15477" y="30061"/>
                </a:cubicBezTo>
                <a:cubicBezTo>
                  <a:pt x="19127" y="30061"/>
                  <a:pt x="20374" y="31136"/>
                  <a:pt x="18167" y="33261"/>
                </a:cubicBezTo>
                <a:cubicBezTo>
                  <a:pt x="18901" y="32554"/>
                  <a:pt x="19457" y="32220"/>
                  <a:pt x="19843" y="32220"/>
                </a:cubicBezTo>
                <a:cubicBezTo>
                  <a:pt x="21691" y="32220"/>
                  <a:pt x="19638" y="39885"/>
                  <a:pt x="14534" y="51067"/>
                </a:cubicBezTo>
                <a:cubicBezTo>
                  <a:pt x="19122" y="41016"/>
                  <a:pt x="23331" y="34812"/>
                  <a:pt x="25189" y="34812"/>
                </a:cubicBezTo>
                <a:cubicBezTo>
                  <a:pt x="25830" y="34812"/>
                  <a:pt x="26190" y="35550"/>
                  <a:pt x="26190" y="37124"/>
                </a:cubicBezTo>
                <a:cubicBezTo>
                  <a:pt x="26190" y="35550"/>
                  <a:pt x="26551" y="34812"/>
                  <a:pt x="27192" y="34812"/>
                </a:cubicBezTo>
                <a:cubicBezTo>
                  <a:pt x="29049" y="34812"/>
                  <a:pt x="33258" y="41016"/>
                  <a:pt x="37845" y="51067"/>
                </a:cubicBezTo>
                <a:cubicBezTo>
                  <a:pt x="32741" y="39885"/>
                  <a:pt x="30689" y="32220"/>
                  <a:pt x="32536" y="32220"/>
                </a:cubicBezTo>
                <a:cubicBezTo>
                  <a:pt x="32922" y="32220"/>
                  <a:pt x="33478" y="32554"/>
                  <a:pt x="34213" y="33261"/>
                </a:cubicBezTo>
                <a:cubicBezTo>
                  <a:pt x="32007" y="31137"/>
                  <a:pt x="33253" y="30063"/>
                  <a:pt x="36903" y="30063"/>
                </a:cubicBezTo>
                <a:cubicBezTo>
                  <a:pt x="40280" y="30063"/>
                  <a:pt x="45716" y="30983"/>
                  <a:pt x="52380" y="32841"/>
                </a:cubicBezTo>
                <a:cubicBezTo>
                  <a:pt x="38514" y="28971"/>
                  <a:pt x="30897" y="25086"/>
                  <a:pt x="36192" y="24580"/>
                </a:cubicBezTo>
                <a:lnTo>
                  <a:pt x="36192" y="24580"/>
                </a:lnTo>
                <a:cubicBezTo>
                  <a:pt x="36007" y="24598"/>
                  <a:pt x="35834" y="24607"/>
                  <a:pt x="35674" y="24607"/>
                </a:cubicBezTo>
                <a:cubicBezTo>
                  <a:pt x="31267" y="24607"/>
                  <a:pt x="36462" y="17992"/>
                  <a:pt x="47190" y="10115"/>
                </a:cubicBezTo>
                <a:lnTo>
                  <a:pt x="47190" y="10115"/>
                </a:lnTo>
                <a:cubicBezTo>
                  <a:pt x="39273" y="15928"/>
                  <a:pt x="33045" y="19392"/>
                  <a:pt x="30966" y="19392"/>
                </a:cubicBezTo>
                <a:cubicBezTo>
                  <a:pt x="30125" y="19392"/>
                  <a:pt x="29963" y="18825"/>
                  <a:pt x="30642" y="17619"/>
                </a:cubicBezTo>
                <a:lnTo>
                  <a:pt x="30642" y="17619"/>
                </a:lnTo>
                <a:cubicBezTo>
                  <a:pt x="30224" y="18361"/>
                  <a:pt x="29815" y="18711"/>
                  <a:pt x="29425" y="18711"/>
                </a:cubicBezTo>
                <a:cubicBezTo>
                  <a:pt x="27608" y="18711"/>
                  <a:pt x="26189" y="11126"/>
                  <a:pt x="2618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6" name="Google Shape;366;p58"/>
          <p:cNvSpPr/>
          <p:nvPr/>
        </p:nvSpPr>
        <p:spPr>
          <a:xfrm>
            <a:off x="1351242" y="313650"/>
            <a:ext cx="440131" cy="429090"/>
          </a:xfrm>
          <a:custGeom>
            <a:rect b="b" l="l" r="r" t="t"/>
            <a:pathLst>
              <a:path extrusionOk="0" h="51067" w="52381">
                <a:moveTo>
                  <a:pt x="21739" y="17619"/>
                </a:moveTo>
                <a:lnTo>
                  <a:pt x="21739" y="17619"/>
                </a:lnTo>
                <a:cubicBezTo>
                  <a:pt x="21740" y="17620"/>
                  <a:pt x="21741" y="17621"/>
                  <a:pt x="21741" y="17622"/>
                </a:cubicBezTo>
                <a:lnTo>
                  <a:pt x="21741" y="17622"/>
                </a:lnTo>
                <a:cubicBezTo>
                  <a:pt x="21741" y="17621"/>
                  <a:pt x="21740" y="17620"/>
                  <a:pt x="21739" y="17619"/>
                </a:cubicBezTo>
                <a:close/>
                <a:moveTo>
                  <a:pt x="21" y="32836"/>
                </a:moveTo>
                <a:cubicBezTo>
                  <a:pt x="15" y="32838"/>
                  <a:pt x="8" y="32839"/>
                  <a:pt x="1" y="32841"/>
                </a:cubicBezTo>
                <a:cubicBezTo>
                  <a:pt x="8" y="32839"/>
                  <a:pt x="15" y="32838"/>
                  <a:pt x="21" y="32836"/>
                </a:cubicBezTo>
                <a:close/>
                <a:moveTo>
                  <a:pt x="26189" y="1"/>
                </a:moveTo>
                <a:cubicBezTo>
                  <a:pt x="26189" y="11125"/>
                  <a:pt x="24769" y="18711"/>
                  <a:pt x="22954" y="18711"/>
                </a:cubicBezTo>
                <a:cubicBezTo>
                  <a:pt x="22565" y="18711"/>
                  <a:pt x="22157" y="18361"/>
                  <a:pt x="21741" y="17622"/>
                </a:cubicBezTo>
                <a:lnTo>
                  <a:pt x="21741" y="17622"/>
                </a:lnTo>
                <a:cubicBezTo>
                  <a:pt x="22418" y="18826"/>
                  <a:pt x="22255" y="19392"/>
                  <a:pt x="21415" y="19392"/>
                </a:cubicBezTo>
                <a:cubicBezTo>
                  <a:pt x="19336" y="19392"/>
                  <a:pt x="13107" y="15928"/>
                  <a:pt x="5190" y="10115"/>
                </a:cubicBezTo>
                <a:lnTo>
                  <a:pt x="5190" y="10115"/>
                </a:lnTo>
                <a:cubicBezTo>
                  <a:pt x="15919" y="17992"/>
                  <a:pt x="21113" y="24607"/>
                  <a:pt x="16705" y="24607"/>
                </a:cubicBezTo>
                <a:cubicBezTo>
                  <a:pt x="16545" y="24607"/>
                  <a:pt x="16373" y="24598"/>
                  <a:pt x="16187" y="24580"/>
                </a:cubicBezTo>
                <a:lnTo>
                  <a:pt x="16187" y="24580"/>
                </a:lnTo>
                <a:cubicBezTo>
                  <a:pt x="21480" y="25085"/>
                  <a:pt x="13873" y="28970"/>
                  <a:pt x="21" y="32836"/>
                </a:cubicBezTo>
                <a:lnTo>
                  <a:pt x="21" y="32836"/>
                </a:lnTo>
                <a:cubicBezTo>
                  <a:pt x="6675" y="30980"/>
                  <a:pt x="12103" y="30061"/>
                  <a:pt x="15477" y="30061"/>
                </a:cubicBezTo>
                <a:cubicBezTo>
                  <a:pt x="19127" y="30061"/>
                  <a:pt x="20374" y="31136"/>
                  <a:pt x="18167" y="33261"/>
                </a:cubicBezTo>
                <a:cubicBezTo>
                  <a:pt x="18901" y="32554"/>
                  <a:pt x="19457" y="32220"/>
                  <a:pt x="19843" y="32220"/>
                </a:cubicBezTo>
                <a:cubicBezTo>
                  <a:pt x="21691" y="32220"/>
                  <a:pt x="19638" y="39885"/>
                  <a:pt x="14534" y="51067"/>
                </a:cubicBezTo>
                <a:cubicBezTo>
                  <a:pt x="19122" y="41016"/>
                  <a:pt x="23331" y="34812"/>
                  <a:pt x="25189" y="34812"/>
                </a:cubicBezTo>
                <a:cubicBezTo>
                  <a:pt x="25830" y="34812"/>
                  <a:pt x="26190" y="35550"/>
                  <a:pt x="26190" y="37124"/>
                </a:cubicBezTo>
                <a:cubicBezTo>
                  <a:pt x="26190" y="35550"/>
                  <a:pt x="26551" y="34812"/>
                  <a:pt x="27192" y="34812"/>
                </a:cubicBezTo>
                <a:cubicBezTo>
                  <a:pt x="29049" y="34812"/>
                  <a:pt x="33258" y="41016"/>
                  <a:pt x="37845" y="51067"/>
                </a:cubicBezTo>
                <a:cubicBezTo>
                  <a:pt x="32741" y="39885"/>
                  <a:pt x="30689" y="32220"/>
                  <a:pt x="32536" y="32220"/>
                </a:cubicBezTo>
                <a:cubicBezTo>
                  <a:pt x="32922" y="32220"/>
                  <a:pt x="33478" y="32554"/>
                  <a:pt x="34213" y="33261"/>
                </a:cubicBezTo>
                <a:cubicBezTo>
                  <a:pt x="32007" y="31137"/>
                  <a:pt x="33253" y="30063"/>
                  <a:pt x="36903" y="30063"/>
                </a:cubicBezTo>
                <a:cubicBezTo>
                  <a:pt x="40280" y="30063"/>
                  <a:pt x="45716" y="30983"/>
                  <a:pt x="52380" y="32841"/>
                </a:cubicBezTo>
                <a:cubicBezTo>
                  <a:pt x="38514" y="28971"/>
                  <a:pt x="30897" y="25086"/>
                  <a:pt x="36192" y="24580"/>
                </a:cubicBezTo>
                <a:lnTo>
                  <a:pt x="36192" y="24580"/>
                </a:lnTo>
                <a:cubicBezTo>
                  <a:pt x="36007" y="24598"/>
                  <a:pt x="35834" y="24607"/>
                  <a:pt x="35674" y="24607"/>
                </a:cubicBezTo>
                <a:cubicBezTo>
                  <a:pt x="31267" y="24607"/>
                  <a:pt x="36462" y="17992"/>
                  <a:pt x="47190" y="10115"/>
                </a:cubicBezTo>
                <a:lnTo>
                  <a:pt x="47190" y="10115"/>
                </a:lnTo>
                <a:cubicBezTo>
                  <a:pt x="39273" y="15928"/>
                  <a:pt x="33045" y="19392"/>
                  <a:pt x="30966" y="19392"/>
                </a:cubicBezTo>
                <a:cubicBezTo>
                  <a:pt x="30125" y="19392"/>
                  <a:pt x="29963" y="18825"/>
                  <a:pt x="30642" y="17619"/>
                </a:cubicBezTo>
                <a:lnTo>
                  <a:pt x="30642" y="17619"/>
                </a:lnTo>
                <a:cubicBezTo>
                  <a:pt x="30224" y="18361"/>
                  <a:pt x="29815" y="18711"/>
                  <a:pt x="29425" y="18711"/>
                </a:cubicBezTo>
                <a:cubicBezTo>
                  <a:pt x="27608" y="18711"/>
                  <a:pt x="26189" y="11126"/>
                  <a:pt x="2618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58"/>
          <p:cNvSpPr/>
          <p:nvPr/>
        </p:nvSpPr>
        <p:spPr>
          <a:xfrm>
            <a:off x="855617" y="742750"/>
            <a:ext cx="440131" cy="429090"/>
          </a:xfrm>
          <a:custGeom>
            <a:rect b="b" l="l" r="r" t="t"/>
            <a:pathLst>
              <a:path extrusionOk="0" h="51067" w="52381">
                <a:moveTo>
                  <a:pt x="21739" y="17619"/>
                </a:moveTo>
                <a:lnTo>
                  <a:pt x="21739" y="17619"/>
                </a:lnTo>
                <a:cubicBezTo>
                  <a:pt x="21740" y="17620"/>
                  <a:pt x="21741" y="17621"/>
                  <a:pt x="21741" y="17622"/>
                </a:cubicBezTo>
                <a:lnTo>
                  <a:pt x="21741" y="17622"/>
                </a:lnTo>
                <a:cubicBezTo>
                  <a:pt x="21741" y="17621"/>
                  <a:pt x="21740" y="17620"/>
                  <a:pt x="21739" y="17619"/>
                </a:cubicBezTo>
                <a:close/>
                <a:moveTo>
                  <a:pt x="21" y="32836"/>
                </a:moveTo>
                <a:cubicBezTo>
                  <a:pt x="15" y="32838"/>
                  <a:pt x="8" y="32839"/>
                  <a:pt x="1" y="32841"/>
                </a:cubicBezTo>
                <a:cubicBezTo>
                  <a:pt x="8" y="32839"/>
                  <a:pt x="15" y="32838"/>
                  <a:pt x="21" y="32836"/>
                </a:cubicBezTo>
                <a:close/>
                <a:moveTo>
                  <a:pt x="26189" y="1"/>
                </a:moveTo>
                <a:cubicBezTo>
                  <a:pt x="26189" y="11125"/>
                  <a:pt x="24769" y="18711"/>
                  <a:pt x="22954" y="18711"/>
                </a:cubicBezTo>
                <a:cubicBezTo>
                  <a:pt x="22565" y="18711"/>
                  <a:pt x="22157" y="18361"/>
                  <a:pt x="21741" y="17622"/>
                </a:cubicBezTo>
                <a:lnTo>
                  <a:pt x="21741" y="17622"/>
                </a:lnTo>
                <a:cubicBezTo>
                  <a:pt x="22418" y="18826"/>
                  <a:pt x="22255" y="19392"/>
                  <a:pt x="21415" y="19392"/>
                </a:cubicBezTo>
                <a:cubicBezTo>
                  <a:pt x="19336" y="19392"/>
                  <a:pt x="13107" y="15928"/>
                  <a:pt x="5190" y="10115"/>
                </a:cubicBezTo>
                <a:lnTo>
                  <a:pt x="5190" y="10115"/>
                </a:lnTo>
                <a:cubicBezTo>
                  <a:pt x="15919" y="17992"/>
                  <a:pt x="21113" y="24607"/>
                  <a:pt x="16705" y="24607"/>
                </a:cubicBezTo>
                <a:cubicBezTo>
                  <a:pt x="16545" y="24607"/>
                  <a:pt x="16373" y="24598"/>
                  <a:pt x="16187" y="24580"/>
                </a:cubicBezTo>
                <a:lnTo>
                  <a:pt x="16187" y="24580"/>
                </a:lnTo>
                <a:cubicBezTo>
                  <a:pt x="21480" y="25085"/>
                  <a:pt x="13873" y="28970"/>
                  <a:pt x="21" y="32836"/>
                </a:cubicBezTo>
                <a:lnTo>
                  <a:pt x="21" y="32836"/>
                </a:lnTo>
                <a:cubicBezTo>
                  <a:pt x="6675" y="30980"/>
                  <a:pt x="12103" y="30061"/>
                  <a:pt x="15477" y="30061"/>
                </a:cubicBezTo>
                <a:cubicBezTo>
                  <a:pt x="19127" y="30061"/>
                  <a:pt x="20374" y="31136"/>
                  <a:pt x="18167" y="33261"/>
                </a:cubicBezTo>
                <a:cubicBezTo>
                  <a:pt x="18901" y="32554"/>
                  <a:pt x="19457" y="32220"/>
                  <a:pt x="19843" y="32220"/>
                </a:cubicBezTo>
                <a:cubicBezTo>
                  <a:pt x="21691" y="32220"/>
                  <a:pt x="19638" y="39885"/>
                  <a:pt x="14534" y="51067"/>
                </a:cubicBezTo>
                <a:cubicBezTo>
                  <a:pt x="19122" y="41016"/>
                  <a:pt x="23331" y="34812"/>
                  <a:pt x="25189" y="34812"/>
                </a:cubicBezTo>
                <a:cubicBezTo>
                  <a:pt x="25830" y="34812"/>
                  <a:pt x="26190" y="35550"/>
                  <a:pt x="26190" y="37124"/>
                </a:cubicBezTo>
                <a:cubicBezTo>
                  <a:pt x="26190" y="35550"/>
                  <a:pt x="26551" y="34812"/>
                  <a:pt x="27192" y="34812"/>
                </a:cubicBezTo>
                <a:cubicBezTo>
                  <a:pt x="29049" y="34812"/>
                  <a:pt x="33258" y="41016"/>
                  <a:pt x="37845" y="51067"/>
                </a:cubicBezTo>
                <a:cubicBezTo>
                  <a:pt x="32741" y="39885"/>
                  <a:pt x="30689" y="32220"/>
                  <a:pt x="32536" y="32220"/>
                </a:cubicBezTo>
                <a:cubicBezTo>
                  <a:pt x="32922" y="32220"/>
                  <a:pt x="33478" y="32554"/>
                  <a:pt x="34213" y="33261"/>
                </a:cubicBezTo>
                <a:cubicBezTo>
                  <a:pt x="32007" y="31137"/>
                  <a:pt x="33253" y="30063"/>
                  <a:pt x="36903" y="30063"/>
                </a:cubicBezTo>
                <a:cubicBezTo>
                  <a:pt x="40280" y="30063"/>
                  <a:pt x="45716" y="30983"/>
                  <a:pt x="52380" y="32841"/>
                </a:cubicBezTo>
                <a:cubicBezTo>
                  <a:pt x="38514" y="28971"/>
                  <a:pt x="30897" y="25086"/>
                  <a:pt x="36192" y="24580"/>
                </a:cubicBezTo>
                <a:lnTo>
                  <a:pt x="36192" y="24580"/>
                </a:lnTo>
                <a:cubicBezTo>
                  <a:pt x="36007" y="24598"/>
                  <a:pt x="35834" y="24607"/>
                  <a:pt x="35674" y="24607"/>
                </a:cubicBezTo>
                <a:cubicBezTo>
                  <a:pt x="31267" y="24607"/>
                  <a:pt x="36462" y="17992"/>
                  <a:pt x="47190" y="10115"/>
                </a:cubicBezTo>
                <a:lnTo>
                  <a:pt x="47190" y="10115"/>
                </a:lnTo>
                <a:cubicBezTo>
                  <a:pt x="39273" y="15928"/>
                  <a:pt x="33045" y="19392"/>
                  <a:pt x="30966" y="19392"/>
                </a:cubicBezTo>
                <a:cubicBezTo>
                  <a:pt x="30125" y="19392"/>
                  <a:pt x="29963" y="18825"/>
                  <a:pt x="30642" y="17619"/>
                </a:cubicBezTo>
                <a:lnTo>
                  <a:pt x="30642" y="17619"/>
                </a:lnTo>
                <a:cubicBezTo>
                  <a:pt x="30224" y="18361"/>
                  <a:pt x="29815" y="18711"/>
                  <a:pt x="29425" y="18711"/>
                </a:cubicBezTo>
                <a:cubicBezTo>
                  <a:pt x="27608" y="18711"/>
                  <a:pt x="26189" y="11126"/>
                  <a:pt x="26189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720000" y="540000"/>
            <a:ext cx="77040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38" name="Google Shape;38;p7"/>
          <p:cNvSpPr txBox="1"/>
          <p:nvPr>
            <p:ph idx="1" type="subTitle"/>
          </p:nvPr>
        </p:nvSpPr>
        <p:spPr>
          <a:xfrm rot="-270">
            <a:off x="720000" y="1850400"/>
            <a:ext cx="3823200" cy="23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cxnSp>
        <p:nvCxnSpPr>
          <p:cNvPr id="39" name="Google Shape;39;p7"/>
          <p:cNvCxnSpPr/>
          <p:nvPr/>
        </p:nvCxnSpPr>
        <p:spPr>
          <a:xfrm>
            <a:off x="1626750" y="1159050"/>
            <a:ext cx="58905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1789200" y="1059900"/>
            <a:ext cx="5565600" cy="30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cxnSp>
        <p:nvCxnSpPr>
          <p:cNvPr id="43" name="Google Shape;43;p8"/>
          <p:cNvCxnSpPr/>
          <p:nvPr/>
        </p:nvCxnSpPr>
        <p:spPr>
          <a:xfrm>
            <a:off x="0" y="797400"/>
            <a:ext cx="5106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" name="Google Shape;44;p8"/>
          <p:cNvCxnSpPr/>
          <p:nvPr/>
        </p:nvCxnSpPr>
        <p:spPr>
          <a:xfrm>
            <a:off x="4038000" y="4346100"/>
            <a:ext cx="5106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5" name="Google Shape;45;p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type="title"/>
          </p:nvPr>
        </p:nvSpPr>
        <p:spPr>
          <a:xfrm>
            <a:off x="720000" y="1213663"/>
            <a:ext cx="4870200" cy="10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8" name="Google Shape;48;p9"/>
          <p:cNvSpPr txBox="1"/>
          <p:nvPr>
            <p:ph idx="1" type="subTitle"/>
          </p:nvPr>
        </p:nvSpPr>
        <p:spPr>
          <a:xfrm>
            <a:off x="1092600" y="2422638"/>
            <a:ext cx="4125000" cy="150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49" name="Google Shape;49;p9"/>
          <p:cNvCxnSpPr/>
          <p:nvPr/>
        </p:nvCxnSpPr>
        <p:spPr>
          <a:xfrm>
            <a:off x="2621100" y="2306344"/>
            <a:ext cx="1068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lt2"/>
        </a:solidFill>
      </p:bgPr>
    </p:bg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/>
          <p:nvPr/>
        </p:nvSpPr>
        <p:spPr>
          <a:xfrm>
            <a:off x="720025" y="0"/>
            <a:ext cx="2750100" cy="5143500"/>
          </a:xfrm>
          <a:prstGeom prst="rect">
            <a:avLst/>
          </a:prstGeom>
          <a:gradFill>
            <a:gsLst>
              <a:gs pos="0">
                <a:schemeClr val="dk2"/>
              </a:gs>
              <a:gs pos="100000">
                <a:schemeClr val="dk1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" name="Google Shape;53;p10"/>
          <p:cNvCxnSpPr/>
          <p:nvPr/>
        </p:nvCxnSpPr>
        <p:spPr>
          <a:xfrm>
            <a:off x="1561075" y="3982229"/>
            <a:ext cx="1068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4" name="Google Shape;54;p10"/>
          <p:cNvCxnSpPr/>
          <p:nvPr/>
        </p:nvCxnSpPr>
        <p:spPr>
          <a:xfrm>
            <a:off x="1561075" y="1161279"/>
            <a:ext cx="1068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" name="Google Shape;55;p10"/>
          <p:cNvSpPr txBox="1"/>
          <p:nvPr>
            <p:ph type="title"/>
          </p:nvPr>
        </p:nvSpPr>
        <p:spPr>
          <a:xfrm>
            <a:off x="848575" y="1387650"/>
            <a:ext cx="2493000" cy="23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3700"/>
            </a:lvl1pPr>
            <a:lvl2pPr lvl="1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9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3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48.xml"/><Relationship Id="rId22" Type="http://schemas.openxmlformats.org/officeDocument/2006/relationships/slideLayout" Target="../slideLayouts/slideLayout50.xml"/><Relationship Id="rId21" Type="http://schemas.openxmlformats.org/officeDocument/2006/relationships/slideLayout" Target="../slideLayouts/slideLayout49.xml"/><Relationship Id="rId24" Type="http://schemas.openxmlformats.org/officeDocument/2006/relationships/slideLayout" Target="../slideLayouts/slideLayout52.xml"/><Relationship Id="rId23" Type="http://schemas.openxmlformats.org/officeDocument/2006/relationships/slideLayout" Target="../slideLayouts/slideLayout51.xml"/><Relationship Id="rId1" Type="http://schemas.openxmlformats.org/officeDocument/2006/relationships/slideLayout" Target="../slideLayouts/slideLayout29.xml"/><Relationship Id="rId2" Type="http://schemas.openxmlformats.org/officeDocument/2006/relationships/slideLayout" Target="../slideLayouts/slideLayout30.xml"/><Relationship Id="rId3" Type="http://schemas.openxmlformats.org/officeDocument/2006/relationships/slideLayout" Target="../slideLayouts/slideLayout31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26" Type="http://schemas.openxmlformats.org/officeDocument/2006/relationships/slideLayout" Target="../slideLayouts/slideLayout54.xml"/><Relationship Id="rId25" Type="http://schemas.openxmlformats.org/officeDocument/2006/relationships/slideLayout" Target="../slideLayouts/slideLayout53.xml"/><Relationship Id="rId28" Type="http://schemas.openxmlformats.org/officeDocument/2006/relationships/slideLayout" Target="../slideLayouts/slideLayout56.xml"/><Relationship Id="rId27" Type="http://schemas.openxmlformats.org/officeDocument/2006/relationships/slideLayout" Target="../slideLayouts/slideLayout55.xml"/><Relationship Id="rId5" Type="http://schemas.openxmlformats.org/officeDocument/2006/relationships/slideLayout" Target="../slideLayouts/slideLayout33.xml"/><Relationship Id="rId6" Type="http://schemas.openxmlformats.org/officeDocument/2006/relationships/slideLayout" Target="../slideLayouts/slideLayout34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35.xml"/><Relationship Id="rId8" Type="http://schemas.openxmlformats.org/officeDocument/2006/relationships/slideLayout" Target="../slideLayouts/slideLayout36.xml"/><Relationship Id="rId11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38.xml"/><Relationship Id="rId13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2.xml"/><Relationship Id="rId17" Type="http://schemas.openxmlformats.org/officeDocument/2006/relationships/slideLayout" Target="../slideLayouts/slideLayout45.xml"/><Relationship Id="rId16" Type="http://schemas.openxmlformats.org/officeDocument/2006/relationships/slideLayout" Target="../slideLayouts/slideLayout44.xml"/><Relationship Id="rId19" Type="http://schemas.openxmlformats.org/officeDocument/2006/relationships/slideLayout" Target="../slideLayouts/slideLayout47.xml"/><Relationship Id="rId18" Type="http://schemas.openxmlformats.org/officeDocument/2006/relationships/slideLayout" Target="../slideLayouts/slideLayout4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0000" y="540000"/>
            <a:ext cx="77040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Oswald Medium"/>
              <a:buNone/>
              <a:defRPr sz="3100">
                <a:solidFill>
                  <a:schemeClr val="accent6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Oswald Medium"/>
              <a:buNone/>
              <a:defRPr sz="3100">
                <a:solidFill>
                  <a:schemeClr val="accent6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Oswald Medium"/>
              <a:buNone/>
              <a:defRPr sz="3100">
                <a:solidFill>
                  <a:schemeClr val="accent6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Oswald Medium"/>
              <a:buNone/>
              <a:defRPr sz="3100">
                <a:solidFill>
                  <a:schemeClr val="accent6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Oswald Medium"/>
              <a:buNone/>
              <a:defRPr sz="3100">
                <a:solidFill>
                  <a:schemeClr val="accent6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Oswald Medium"/>
              <a:buNone/>
              <a:defRPr sz="3100">
                <a:solidFill>
                  <a:schemeClr val="accent6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Oswald Medium"/>
              <a:buNone/>
              <a:defRPr sz="3100">
                <a:solidFill>
                  <a:schemeClr val="accent6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Oswald Medium"/>
              <a:buNone/>
              <a:defRPr sz="3100">
                <a:solidFill>
                  <a:schemeClr val="accent6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Oswald Medium"/>
              <a:buNone/>
              <a:defRPr sz="3100">
                <a:solidFill>
                  <a:schemeClr val="accent6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Char char="●"/>
              <a:defRPr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Char char="○"/>
              <a:defRPr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Char char="■"/>
              <a:defRPr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Char char="●"/>
              <a:defRPr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Char char="○"/>
              <a:defRPr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Char char="■"/>
              <a:defRPr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Char char="●"/>
              <a:defRPr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Char char="○"/>
              <a:defRPr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Raleway"/>
              <a:buChar char="■"/>
              <a:defRPr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algn="r">
              <a:buNone/>
              <a:defRPr sz="13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algn="r">
              <a:buNone/>
              <a:defRPr sz="13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algn="r">
              <a:buNone/>
              <a:defRPr sz="13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algn="r">
              <a:buNone/>
              <a:defRPr sz="13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algn="r">
              <a:buNone/>
              <a:defRPr sz="13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algn="r">
              <a:buNone/>
              <a:defRPr sz="13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algn="r">
              <a:buNone/>
              <a:defRPr sz="13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algn="r">
              <a:buNone/>
              <a:defRPr sz="1300"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720000" y="540000"/>
            <a:ext cx="7704000" cy="6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Oswald Medium"/>
              <a:buNone/>
              <a:defRPr sz="3100">
                <a:solidFill>
                  <a:schemeClr val="accent6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Oswald Medium"/>
              <a:buNone/>
              <a:defRPr sz="3100">
                <a:solidFill>
                  <a:schemeClr val="accent6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Oswald Medium"/>
              <a:buNone/>
              <a:defRPr sz="3100">
                <a:solidFill>
                  <a:schemeClr val="accent6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Oswald Medium"/>
              <a:buNone/>
              <a:defRPr sz="3100">
                <a:solidFill>
                  <a:schemeClr val="accent6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Oswald Medium"/>
              <a:buNone/>
              <a:defRPr sz="3100">
                <a:solidFill>
                  <a:schemeClr val="accent6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Oswald Medium"/>
              <a:buNone/>
              <a:defRPr sz="3100">
                <a:solidFill>
                  <a:schemeClr val="accent6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Oswald Medium"/>
              <a:buNone/>
              <a:defRPr sz="3100">
                <a:solidFill>
                  <a:schemeClr val="accent6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Oswald Medium"/>
              <a:buNone/>
              <a:defRPr sz="3100">
                <a:solidFill>
                  <a:schemeClr val="accent6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100"/>
              <a:buFont typeface="Oswald Medium"/>
              <a:buNone/>
              <a:defRPr sz="3100">
                <a:solidFill>
                  <a:schemeClr val="accent6"/>
                </a:solidFill>
                <a:latin typeface="Oswald Medium"/>
                <a:ea typeface="Oswald Medium"/>
                <a:cs typeface="Oswald Medium"/>
                <a:sym typeface="Oswald Medium"/>
              </a:defRPr>
            </a:lvl9pPr>
          </a:lstStyle>
          <a:p/>
        </p:txBody>
      </p:sp>
      <p:sp>
        <p:nvSpPr>
          <p:cNvPr id="203" name="Google Shape;203;p30"/>
          <p:cNvSpPr txBox="1"/>
          <p:nvPr>
            <p:ph idx="1" type="body"/>
          </p:nvPr>
        </p:nvSpPr>
        <p:spPr>
          <a:xfrm>
            <a:off x="720000" y="1237083"/>
            <a:ext cx="7704000" cy="336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Char char="●"/>
              <a:defRPr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Char char="○"/>
              <a:defRPr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Char char="■"/>
              <a:defRPr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Char char="●"/>
              <a:defRPr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Char char="○"/>
              <a:defRPr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Char char="■"/>
              <a:defRPr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Char char="●"/>
              <a:defRPr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6"/>
              </a:buClr>
              <a:buSzPts val="1400"/>
              <a:buFont typeface="Raleway"/>
              <a:buChar char="○"/>
              <a:defRPr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6"/>
              </a:buClr>
              <a:buSzPts val="1400"/>
              <a:buFont typeface="Raleway"/>
              <a:buChar char="■"/>
              <a:defRPr>
                <a:solidFill>
                  <a:schemeClr val="accent6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  <p:sldLayoutId id="2147483690" r:id="rId15"/>
    <p:sldLayoutId id="2147483691" r:id="rId16"/>
    <p:sldLayoutId id="2147483692" r:id="rId17"/>
    <p:sldLayoutId id="2147483693" r:id="rId18"/>
    <p:sldLayoutId id="2147483694" r:id="rId19"/>
    <p:sldLayoutId id="2147483695" r:id="rId20"/>
    <p:sldLayoutId id="2147483696" r:id="rId21"/>
    <p:sldLayoutId id="2147483697" r:id="rId22"/>
    <p:sldLayoutId id="2147483698" r:id="rId23"/>
    <p:sldLayoutId id="2147483699" r:id="rId24"/>
    <p:sldLayoutId id="2147483700" r:id="rId25"/>
    <p:sldLayoutId id="2147483701" r:id="rId26"/>
    <p:sldLayoutId id="2147483702" r:id="rId27"/>
    <p:sldLayoutId id="2147483703" r:id="rId28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jpg"/><Relationship Id="rId4" Type="http://schemas.openxmlformats.org/officeDocument/2006/relationships/image" Target="../media/image3.png"/><Relationship Id="rId5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jpg"/><Relationship Id="rId4" Type="http://schemas.openxmlformats.org/officeDocument/2006/relationships/image" Target="../media/image4.jpg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22.png"/><Relationship Id="rId5" Type="http://schemas.openxmlformats.org/officeDocument/2006/relationships/image" Target="../media/image21.png"/><Relationship Id="rId6" Type="http://schemas.openxmlformats.org/officeDocument/2006/relationships/image" Target="../media/image1.png"/><Relationship Id="rId7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4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8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jpg"/><Relationship Id="rId4" Type="http://schemas.openxmlformats.org/officeDocument/2006/relationships/image" Target="../media/image24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3.xml"/><Relationship Id="rId3" Type="http://schemas.openxmlformats.org/officeDocument/2006/relationships/hyperlink" Target="mailto:jm_abdelmalek@esi.dz" TargetMode="External"/><Relationship Id="rId4" Type="http://schemas.openxmlformats.org/officeDocument/2006/relationships/hyperlink" Target="mailto:jm_abdelmalek@esi.dz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6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9"/>
          <p:cNvSpPr txBox="1"/>
          <p:nvPr/>
        </p:nvSpPr>
        <p:spPr>
          <a:xfrm>
            <a:off x="3826900" y="1157175"/>
            <a:ext cx="4662600" cy="2360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400">
                <a:solidFill>
                  <a:srgbClr val="F3F3F3"/>
                </a:solidFill>
                <a:latin typeface="Iceland"/>
                <a:ea typeface="Iceland"/>
                <a:cs typeface="Iceland"/>
                <a:sym typeface="Iceland"/>
              </a:rPr>
              <a:t>Client-side Security</a:t>
            </a:r>
            <a:endParaRPr b="1" sz="4200">
              <a:solidFill>
                <a:srgbClr val="F3F3F3"/>
              </a:solidFill>
              <a:latin typeface="Iceland"/>
              <a:ea typeface="Iceland"/>
              <a:cs typeface="Iceland"/>
              <a:sym typeface="Iceland"/>
            </a:endParaRPr>
          </a:p>
        </p:txBody>
      </p:sp>
      <p:pic>
        <p:nvPicPr>
          <p:cNvPr id="373" name="Google Shape;373;p59"/>
          <p:cNvPicPr preferRelativeResize="0"/>
          <p:nvPr/>
        </p:nvPicPr>
        <p:blipFill rotWithShape="1">
          <a:blip r:embed="rId3">
            <a:alphaModFix/>
          </a:blip>
          <a:srcRect b="0" l="26475" r="21427" t="0"/>
          <a:stretch/>
        </p:blipFill>
        <p:spPr>
          <a:xfrm>
            <a:off x="0" y="0"/>
            <a:ext cx="363084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59"/>
          <p:cNvSpPr txBox="1"/>
          <p:nvPr/>
        </p:nvSpPr>
        <p:spPr>
          <a:xfrm>
            <a:off x="3932325" y="3196200"/>
            <a:ext cx="30000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50">
                <a:solidFill>
                  <a:schemeClr val="accent6"/>
                </a:solidFill>
                <a:latin typeface="Didact Gothic"/>
                <a:ea typeface="Didact Gothic"/>
                <a:cs typeface="Didact Gothic"/>
                <a:sym typeface="Didact Gothic"/>
              </a:rPr>
              <a:t>Client-side web exploitation : </a:t>
            </a:r>
            <a:br>
              <a:rPr lang="en" sz="1550">
                <a:solidFill>
                  <a:schemeClr val="accent6"/>
                </a:solidFill>
                <a:latin typeface="Didact Gothic"/>
                <a:ea typeface="Didact Gothic"/>
                <a:cs typeface="Didact Gothic"/>
                <a:sym typeface="Didact Gothic"/>
              </a:rPr>
            </a:br>
            <a:r>
              <a:rPr lang="en" sz="1550">
                <a:solidFill>
                  <a:schemeClr val="accent6"/>
                </a:solidFill>
                <a:latin typeface="Didact Gothic"/>
                <a:ea typeface="Didact Gothic"/>
                <a:cs typeface="Didact Gothic"/>
                <a:sym typeface="Didact Gothic"/>
              </a:rPr>
              <a:t>attacks and mitigation</a:t>
            </a:r>
            <a:endParaRPr sz="1700"/>
          </a:p>
        </p:txBody>
      </p:sp>
      <p:pic>
        <p:nvPicPr>
          <p:cNvPr id="375" name="Google Shape;375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8880" y="196875"/>
            <a:ext cx="559525" cy="74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Google Shape;376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71475" y="3959500"/>
            <a:ext cx="2126926" cy="91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8"/>
          <p:cNvSpPr txBox="1"/>
          <p:nvPr>
            <p:ph type="title"/>
          </p:nvPr>
        </p:nvSpPr>
        <p:spPr>
          <a:xfrm>
            <a:off x="720150" y="2921600"/>
            <a:ext cx="1822500" cy="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latin typeface="Iceland"/>
                <a:ea typeface="Iceland"/>
                <a:cs typeface="Iceland"/>
                <a:sym typeface="Iceland"/>
              </a:rPr>
              <a:t>Hijack a user’s session</a:t>
            </a:r>
            <a:endParaRPr b="1" sz="1800">
              <a:latin typeface="Iceland"/>
              <a:ea typeface="Iceland"/>
              <a:cs typeface="Iceland"/>
              <a:sym typeface="Icel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467" name="Google Shape;467;p68"/>
          <p:cNvSpPr txBox="1"/>
          <p:nvPr>
            <p:ph idx="14" type="title"/>
          </p:nvPr>
        </p:nvSpPr>
        <p:spPr>
          <a:xfrm rot="1973">
            <a:off x="1050556" y="2103492"/>
            <a:ext cx="10452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celand"/>
                <a:ea typeface="Iceland"/>
                <a:cs typeface="Iceland"/>
                <a:sym typeface="Iceland"/>
              </a:rPr>
              <a:t>01</a:t>
            </a:r>
            <a:endParaRPr b="1"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468" name="Google Shape;468;p68"/>
          <p:cNvSpPr txBox="1"/>
          <p:nvPr>
            <p:ph idx="2" type="title"/>
          </p:nvPr>
        </p:nvSpPr>
        <p:spPr>
          <a:xfrm>
            <a:off x="2310050" y="2921600"/>
            <a:ext cx="2563500" cy="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Iceland"/>
                <a:ea typeface="Iceland"/>
                <a:cs typeface="Iceland"/>
                <a:sym typeface="Iceland"/>
              </a:rPr>
              <a:t>Perform unauthorized activities</a:t>
            </a:r>
            <a:endParaRPr b="1" sz="1800">
              <a:solidFill>
                <a:schemeClr val="lt1"/>
              </a:solidFill>
              <a:latin typeface="Iceland"/>
              <a:ea typeface="Iceland"/>
              <a:cs typeface="Iceland"/>
              <a:sym typeface="Icel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469" name="Google Shape;469;p68"/>
          <p:cNvSpPr txBox="1"/>
          <p:nvPr>
            <p:ph idx="4" type="title"/>
          </p:nvPr>
        </p:nvSpPr>
        <p:spPr>
          <a:xfrm>
            <a:off x="4778550" y="2921600"/>
            <a:ext cx="1822500" cy="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Iceland"/>
                <a:ea typeface="Iceland"/>
                <a:cs typeface="Iceland"/>
                <a:sym typeface="Iceland"/>
              </a:rPr>
              <a:t>Perform phishing attacks</a:t>
            </a:r>
            <a:endParaRPr b="1" sz="1800">
              <a:solidFill>
                <a:schemeClr val="lt1"/>
              </a:solidFill>
              <a:latin typeface="Iceland"/>
              <a:ea typeface="Iceland"/>
              <a:cs typeface="Iceland"/>
              <a:sym typeface="Icel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celand"/>
              <a:ea typeface="Iceland"/>
              <a:cs typeface="Iceland"/>
              <a:sym typeface="Icel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470" name="Google Shape;470;p68"/>
          <p:cNvSpPr txBox="1"/>
          <p:nvPr>
            <p:ph idx="6" type="title"/>
          </p:nvPr>
        </p:nvSpPr>
        <p:spPr>
          <a:xfrm>
            <a:off x="6734125" y="2925225"/>
            <a:ext cx="1822500" cy="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Iceland"/>
                <a:ea typeface="Iceland"/>
                <a:cs typeface="Iceland"/>
                <a:sym typeface="Iceland"/>
              </a:rPr>
              <a:t>Steal sensitive                                               information</a:t>
            </a:r>
            <a:endParaRPr b="1" sz="1800">
              <a:solidFill>
                <a:schemeClr val="lt1"/>
              </a:solidFill>
              <a:latin typeface="Iceland"/>
              <a:ea typeface="Iceland"/>
              <a:cs typeface="Iceland"/>
              <a:sym typeface="Icel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lt1"/>
              </a:solidFill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471" name="Google Shape;471;p68"/>
          <p:cNvSpPr txBox="1"/>
          <p:nvPr>
            <p:ph idx="8" type="title"/>
          </p:nvPr>
        </p:nvSpPr>
        <p:spPr>
          <a:xfrm rot="1973">
            <a:off x="3069206" y="2103492"/>
            <a:ext cx="10452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celand"/>
                <a:ea typeface="Iceland"/>
                <a:cs typeface="Iceland"/>
                <a:sym typeface="Iceland"/>
              </a:rPr>
              <a:t>02</a:t>
            </a:r>
            <a:endParaRPr b="1"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472" name="Google Shape;472;p68"/>
          <p:cNvSpPr txBox="1"/>
          <p:nvPr>
            <p:ph idx="9" type="title"/>
          </p:nvPr>
        </p:nvSpPr>
        <p:spPr>
          <a:xfrm rot="1973">
            <a:off x="5029606" y="2103492"/>
            <a:ext cx="10452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celand"/>
                <a:ea typeface="Iceland"/>
                <a:cs typeface="Iceland"/>
                <a:sym typeface="Iceland"/>
              </a:rPr>
              <a:t>03</a:t>
            </a:r>
            <a:endParaRPr b="1"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473" name="Google Shape;473;p68"/>
          <p:cNvSpPr txBox="1"/>
          <p:nvPr>
            <p:ph idx="13" type="title"/>
          </p:nvPr>
        </p:nvSpPr>
        <p:spPr>
          <a:xfrm rot="1973">
            <a:off x="6990006" y="2103492"/>
            <a:ext cx="10452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celand"/>
                <a:ea typeface="Iceland"/>
                <a:cs typeface="Iceland"/>
                <a:sym typeface="Iceland"/>
              </a:rPr>
              <a:t>04</a:t>
            </a:r>
            <a:endParaRPr b="1"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474" name="Google Shape;474;p68"/>
          <p:cNvSpPr/>
          <p:nvPr/>
        </p:nvSpPr>
        <p:spPr>
          <a:xfrm>
            <a:off x="1443700" y="973850"/>
            <a:ext cx="3800" cy="3800"/>
          </a:xfrm>
          <a:custGeom>
            <a:rect b="b" l="l" r="r" t="t"/>
            <a:pathLst>
              <a:path extrusionOk="0" h="152" w="152">
                <a:moveTo>
                  <a:pt x="75" y="1"/>
                </a:moveTo>
                <a:cubicBezTo>
                  <a:pt x="65" y="12"/>
                  <a:pt x="55" y="27"/>
                  <a:pt x="43" y="37"/>
                </a:cubicBezTo>
                <a:lnTo>
                  <a:pt x="36" y="37"/>
                </a:lnTo>
                <a:lnTo>
                  <a:pt x="36" y="44"/>
                </a:lnTo>
                <a:cubicBezTo>
                  <a:pt x="25" y="56"/>
                  <a:pt x="10" y="66"/>
                  <a:pt x="0" y="77"/>
                </a:cubicBezTo>
                <a:cubicBezTo>
                  <a:pt x="10" y="87"/>
                  <a:pt x="25" y="99"/>
                  <a:pt x="36" y="109"/>
                </a:cubicBezTo>
                <a:lnTo>
                  <a:pt x="36" y="116"/>
                </a:lnTo>
                <a:lnTo>
                  <a:pt x="43" y="116"/>
                </a:lnTo>
                <a:cubicBezTo>
                  <a:pt x="54" y="127"/>
                  <a:pt x="65" y="142"/>
                  <a:pt x="75" y="152"/>
                </a:cubicBezTo>
                <a:cubicBezTo>
                  <a:pt x="87" y="142"/>
                  <a:pt x="97" y="127"/>
                  <a:pt x="108" y="116"/>
                </a:cubicBezTo>
                <a:lnTo>
                  <a:pt x="115" y="116"/>
                </a:lnTo>
                <a:lnTo>
                  <a:pt x="115" y="109"/>
                </a:lnTo>
                <a:cubicBezTo>
                  <a:pt x="127" y="99"/>
                  <a:pt x="141" y="87"/>
                  <a:pt x="151" y="77"/>
                </a:cubicBezTo>
                <a:cubicBezTo>
                  <a:pt x="141" y="66"/>
                  <a:pt x="127" y="56"/>
                  <a:pt x="115" y="44"/>
                </a:cubicBezTo>
                <a:lnTo>
                  <a:pt x="115" y="37"/>
                </a:lnTo>
                <a:lnTo>
                  <a:pt x="108" y="37"/>
                </a:lnTo>
                <a:cubicBezTo>
                  <a:pt x="98" y="27"/>
                  <a:pt x="87" y="12"/>
                  <a:pt x="7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p68"/>
          <p:cNvSpPr txBox="1"/>
          <p:nvPr>
            <p:ph idx="12" type="sldNum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6" name="Google Shape;476;p68"/>
          <p:cNvSpPr txBox="1"/>
          <p:nvPr>
            <p:ph type="title"/>
          </p:nvPr>
        </p:nvSpPr>
        <p:spPr>
          <a:xfrm>
            <a:off x="720000" y="540000"/>
            <a:ext cx="77040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latin typeface="Iceland"/>
                <a:ea typeface="Iceland"/>
                <a:cs typeface="Iceland"/>
                <a:sym typeface="Iceland"/>
              </a:rPr>
              <a:t>What you can do with XSS</a:t>
            </a:r>
            <a:endParaRPr b="1" sz="3200">
              <a:latin typeface="Iceland"/>
              <a:ea typeface="Iceland"/>
              <a:cs typeface="Iceland"/>
              <a:sym typeface="Iceland"/>
            </a:endParaRPr>
          </a:p>
        </p:txBody>
      </p:sp>
      <p:cxnSp>
        <p:nvCxnSpPr>
          <p:cNvPr id="477" name="Google Shape;477;p68"/>
          <p:cNvCxnSpPr/>
          <p:nvPr/>
        </p:nvCxnSpPr>
        <p:spPr>
          <a:xfrm flipH="1" rot="10800000">
            <a:off x="720000" y="1169379"/>
            <a:ext cx="7812000" cy="174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78" name="Google Shape;478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25" y="4434375"/>
            <a:ext cx="1504123" cy="6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1175" y="4487600"/>
            <a:ext cx="425874" cy="56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69"/>
          <p:cNvSpPr txBox="1"/>
          <p:nvPr>
            <p:ph idx="12" type="sldNum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85" name="Google Shape;485;p69"/>
          <p:cNvSpPr txBox="1"/>
          <p:nvPr>
            <p:ph type="title"/>
          </p:nvPr>
        </p:nvSpPr>
        <p:spPr>
          <a:xfrm>
            <a:off x="1758675" y="550000"/>
            <a:ext cx="77040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Iceland"/>
              <a:buAutoNum type="romanUcPeriod"/>
            </a:pPr>
            <a:r>
              <a:rPr b="1" lang="en" sz="2500">
                <a:latin typeface="Iceland"/>
                <a:ea typeface="Iceland"/>
                <a:cs typeface="Iceland"/>
                <a:sym typeface="Iceland"/>
              </a:rPr>
              <a:t>Cross Site Scripting - Reflected</a:t>
            </a:r>
            <a:endParaRPr b="1">
              <a:latin typeface="Iceland"/>
              <a:ea typeface="Iceland"/>
              <a:cs typeface="Iceland"/>
              <a:sym typeface="Iceland"/>
            </a:endParaRPr>
          </a:p>
        </p:txBody>
      </p:sp>
      <p:pic>
        <p:nvPicPr>
          <p:cNvPr id="486" name="Google Shape;48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113" y="1674350"/>
            <a:ext cx="5089775" cy="286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25" y="4434375"/>
            <a:ext cx="1504123" cy="6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1175" y="4487600"/>
            <a:ext cx="425874" cy="56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0"/>
          <p:cNvSpPr txBox="1"/>
          <p:nvPr>
            <p:ph idx="12" type="sldNum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94" name="Google Shape;494;p70"/>
          <p:cNvSpPr txBox="1"/>
          <p:nvPr>
            <p:ph type="title"/>
          </p:nvPr>
        </p:nvSpPr>
        <p:spPr>
          <a:xfrm>
            <a:off x="1758675" y="550000"/>
            <a:ext cx="77040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Iceland"/>
              <a:buAutoNum type="romanUcPeriod"/>
            </a:pPr>
            <a:r>
              <a:rPr b="1" lang="en" sz="2500">
                <a:latin typeface="Iceland"/>
                <a:ea typeface="Iceland"/>
                <a:cs typeface="Iceland"/>
                <a:sym typeface="Iceland"/>
              </a:rPr>
              <a:t>Cross Site Scripting - DOM</a:t>
            </a:r>
            <a:endParaRPr b="1">
              <a:latin typeface="Iceland"/>
              <a:ea typeface="Iceland"/>
              <a:cs typeface="Iceland"/>
              <a:sym typeface="Iceland"/>
            </a:endParaRPr>
          </a:p>
        </p:txBody>
      </p:sp>
      <p:pic>
        <p:nvPicPr>
          <p:cNvPr id="495" name="Google Shape;49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2438" y="1494725"/>
            <a:ext cx="5342076" cy="320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25" y="4434375"/>
            <a:ext cx="1504123" cy="6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7" name="Google Shape;497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1175" y="4487600"/>
            <a:ext cx="425874" cy="56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71"/>
          <p:cNvSpPr txBox="1"/>
          <p:nvPr>
            <p:ph idx="12" type="sldNum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03" name="Google Shape;503;p71"/>
          <p:cNvSpPr txBox="1"/>
          <p:nvPr>
            <p:ph type="title"/>
          </p:nvPr>
        </p:nvSpPr>
        <p:spPr>
          <a:xfrm>
            <a:off x="1758675" y="550000"/>
            <a:ext cx="77040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7350" lvl="0" marL="457200" rtl="0" algn="l">
              <a:spcBef>
                <a:spcPts val="0"/>
              </a:spcBef>
              <a:spcAft>
                <a:spcPts val="0"/>
              </a:spcAft>
              <a:buSzPts val="2500"/>
              <a:buFont typeface="Iceland"/>
              <a:buAutoNum type="romanUcPeriod"/>
            </a:pPr>
            <a:r>
              <a:rPr b="1" lang="en" sz="2500">
                <a:latin typeface="Iceland"/>
                <a:ea typeface="Iceland"/>
                <a:cs typeface="Iceland"/>
                <a:sym typeface="Iceland"/>
              </a:rPr>
              <a:t>Cross Site Scripting - Stored</a:t>
            </a:r>
            <a:endParaRPr b="1" sz="2500">
              <a:latin typeface="Iceland"/>
              <a:ea typeface="Iceland"/>
              <a:cs typeface="Iceland"/>
              <a:sym typeface="Iceland"/>
            </a:endParaRPr>
          </a:p>
        </p:txBody>
      </p:sp>
      <p:pic>
        <p:nvPicPr>
          <p:cNvPr id="504" name="Google Shape;50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94000" y="1701775"/>
            <a:ext cx="4556001" cy="261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25" y="4434375"/>
            <a:ext cx="1504123" cy="6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1175" y="4487600"/>
            <a:ext cx="425874" cy="56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2"/>
          <p:cNvSpPr txBox="1"/>
          <p:nvPr>
            <p:ph type="title"/>
          </p:nvPr>
        </p:nvSpPr>
        <p:spPr>
          <a:xfrm>
            <a:off x="306575" y="1623625"/>
            <a:ext cx="3502200" cy="23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Iceland"/>
                <a:ea typeface="Iceland"/>
                <a:cs typeface="Iceland"/>
                <a:sym typeface="Iceland"/>
              </a:rPr>
              <a:t>Cross Site</a:t>
            </a:r>
            <a:endParaRPr b="1" sz="3600">
              <a:latin typeface="Iceland"/>
              <a:ea typeface="Iceland"/>
              <a:cs typeface="Iceland"/>
              <a:sym typeface="Icel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Iceland"/>
                <a:ea typeface="Iceland"/>
                <a:cs typeface="Iceland"/>
                <a:sym typeface="Iceland"/>
              </a:rPr>
              <a:t>Request </a:t>
            </a:r>
            <a:endParaRPr b="1" sz="3600">
              <a:latin typeface="Iceland"/>
              <a:ea typeface="Iceland"/>
              <a:cs typeface="Iceland"/>
              <a:sym typeface="Icel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Iceland"/>
                <a:ea typeface="Iceland"/>
                <a:cs typeface="Iceland"/>
                <a:sym typeface="Iceland"/>
              </a:rPr>
              <a:t>Forgery</a:t>
            </a:r>
            <a:endParaRPr b="1" sz="3600">
              <a:latin typeface="Iceland"/>
              <a:ea typeface="Iceland"/>
              <a:cs typeface="Iceland"/>
              <a:sym typeface="Icel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600"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512" name="Google Shape;512;p7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3"/>
          <p:cNvSpPr txBox="1"/>
          <p:nvPr>
            <p:ph idx="12" type="sldNum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18" name="Google Shape;518;p73"/>
          <p:cNvSpPr txBox="1"/>
          <p:nvPr>
            <p:ph type="title"/>
          </p:nvPr>
        </p:nvSpPr>
        <p:spPr>
          <a:xfrm>
            <a:off x="1758675" y="550000"/>
            <a:ext cx="77040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celand"/>
                <a:ea typeface="Iceland"/>
                <a:cs typeface="Iceland"/>
                <a:sym typeface="Iceland"/>
              </a:rPr>
              <a:t>II.    Cross Site Request Forgery</a:t>
            </a:r>
            <a:endParaRPr b="1"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519" name="Google Shape;519;p73"/>
          <p:cNvSpPr txBox="1"/>
          <p:nvPr/>
        </p:nvSpPr>
        <p:spPr>
          <a:xfrm>
            <a:off x="1618425" y="1396725"/>
            <a:ext cx="5941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celand"/>
                <a:ea typeface="Iceland"/>
                <a:cs typeface="Iceland"/>
                <a:sym typeface="Iceland"/>
              </a:rPr>
              <a:t>CSRF is an attack where the attacker causes the victim user to carry out an action unintentionally while that user is authenticated .</a:t>
            </a:r>
            <a:endParaRPr sz="1600">
              <a:solidFill>
                <a:schemeClr val="lt1"/>
              </a:solidFill>
              <a:latin typeface="Iceland"/>
              <a:ea typeface="Iceland"/>
              <a:cs typeface="Iceland"/>
              <a:sym typeface="Iceland"/>
            </a:endParaRPr>
          </a:p>
        </p:txBody>
      </p:sp>
      <p:pic>
        <p:nvPicPr>
          <p:cNvPr id="520" name="Google Shape;520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638" y="2314850"/>
            <a:ext cx="7344724" cy="2065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1" name="Google Shape;52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25" y="4434375"/>
            <a:ext cx="1504123" cy="6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2" name="Google Shape;522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1175" y="4487600"/>
            <a:ext cx="425874" cy="56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74"/>
          <p:cNvSpPr txBox="1"/>
          <p:nvPr>
            <p:ph idx="12" type="sldNum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8" name="Google Shape;528;p74"/>
          <p:cNvSpPr txBox="1"/>
          <p:nvPr>
            <p:ph type="title"/>
          </p:nvPr>
        </p:nvSpPr>
        <p:spPr>
          <a:xfrm>
            <a:off x="1758675" y="550000"/>
            <a:ext cx="77040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celand"/>
                <a:ea typeface="Iceland"/>
                <a:cs typeface="Iceland"/>
                <a:sym typeface="Iceland"/>
              </a:rPr>
              <a:t>II.    Cross Site Request Forgery</a:t>
            </a:r>
            <a:endParaRPr b="1">
              <a:latin typeface="Iceland"/>
              <a:ea typeface="Iceland"/>
              <a:cs typeface="Iceland"/>
              <a:sym typeface="Iceland"/>
            </a:endParaRPr>
          </a:p>
        </p:txBody>
      </p:sp>
      <p:pic>
        <p:nvPicPr>
          <p:cNvPr id="529" name="Google Shape;52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2888" y="1607425"/>
            <a:ext cx="6338225" cy="291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25" y="4434375"/>
            <a:ext cx="1504123" cy="6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1" name="Google Shape;531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1175" y="4487600"/>
            <a:ext cx="425874" cy="56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5"/>
          <p:cNvSpPr txBox="1"/>
          <p:nvPr>
            <p:ph type="title"/>
          </p:nvPr>
        </p:nvSpPr>
        <p:spPr>
          <a:xfrm>
            <a:off x="638250" y="2921600"/>
            <a:ext cx="1515600" cy="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celand"/>
                <a:ea typeface="Iceland"/>
                <a:cs typeface="Iceland"/>
                <a:sym typeface="Iceland"/>
              </a:rPr>
              <a:t>C</a:t>
            </a:r>
            <a:r>
              <a:rPr b="1" lang="en">
                <a:solidFill>
                  <a:schemeClr val="lt1"/>
                </a:solidFill>
                <a:latin typeface="Iceland"/>
                <a:ea typeface="Iceland"/>
                <a:cs typeface="Iceland"/>
                <a:sym typeface="Iceland"/>
              </a:rPr>
              <a:t>hange email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37" name="Google Shape;537;p75"/>
          <p:cNvSpPr txBox="1"/>
          <p:nvPr>
            <p:ph idx="14" type="title"/>
          </p:nvPr>
        </p:nvSpPr>
        <p:spPr>
          <a:xfrm rot="1973">
            <a:off x="1108806" y="2103492"/>
            <a:ext cx="10452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Iceland"/>
                <a:ea typeface="Iceland"/>
                <a:cs typeface="Iceland"/>
                <a:sym typeface="Iceland"/>
              </a:rPr>
              <a:t>01</a:t>
            </a:r>
            <a:endParaRPr b="1" sz="3500"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538" name="Google Shape;538;p75"/>
          <p:cNvSpPr txBox="1"/>
          <p:nvPr>
            <p:ph idx="2" type="title"/>
          </p:nvPr>
        </p:nvSpPr>
        <p:spPr>
          <a:xfrm>
            <a:off x="2303525" y="2921600"/>
            <a:ext cx="2134500" cy="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Iceland"/>
                <a:ea typeface="Iceland"/>
                <a:cs typeface="Iceland"/>
                <a:sym typeface="Iceland"/>
              </a:rPr>
              <a:t>T</a:t>
            </a:r>
            <a:r>
              <a:rPr b="1" lang="en">
                <a:solidFill>
                  <a:schemeClr val="lt1"/>
                </a:solidFill>
                <a:latin typeface="Iceland"/>
                <a:ea typeface="Iceland"/>
                <a:cs typeface="Iceland"/>
                <a:sym typeface="Iceland"/>
              </a:rPr>
              <a:t>ransfer amount</a:t>
            </a:r>
            <a:endParaRPr b="1"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539" name="Google Shape;539;p75"/>
          <p:cNvSpPr txBox="1"/>
          <p:nvPr>
            <p:ph idx="4" type="title"/>
          </p:nvPr>
        </p:nvSpPr>
        <p:spPr>
          <a:xfrm>
            <a:off x="4587700" y="2921600"/>
            <a:ext cx="1929000" cy="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lt1"/>
                </a:solidFill>
                <a:latin typeface="Iceland"/>
                <a:ea typeface="Iceland"/>
                <a:cs typeface="Iceland"/>
                <a:sym typeface="Iceland"/>
              </a:rPr>
              <a:t>Delete records (emails, blogs, etc)</a:t>
            </a:r>
            <a:endParaRPr b="1" sz="1700"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540" name="Google Shape;540;p75"/>
          <p:cNvSpPr txBox="1"/>
          <p:nvPr>
            <p:ph idx="8" type="title"/>
          </p:nvPr>
        </p:nvSpPr>
        <p:spPr>
          <a:xfrm rot="1973">
            <a:off x="3069206" y="2103492"/>
            <a:ext cx="10452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Iceland"/>
                <a:ea typeface="Iceland"/>
                <a:cs typeface="Iceland"/>
                <a:sym typeface="Iceland"/>
              </a:rPr>
              <a:t>02</a:t>
            </a:r>
            <a:endParaRPr b="1" sz="3600"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541" name="Google Shape;541;p75"/>
          <p:cNvSpPr txBox="1"/>
          <p:nvPr>
            <p:ph idx="9" type="title"/>
          </p:nvPr>
        </p:nvSpPr>
        <p:spPr>
          <a:xfrm rot="1973">
            <a:off x="5029606" y="2103492"/>
            <a:ext cx="10452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Iceland"/>
                <a:ea typeface="Iceland"/>
                <a:cs typeface="Iceland"/>
                <a:sym typeface="Iceland"/>
              </a:rPr>
              <a:t>03</a:t>
            </a:r>
            <a:endParaRPr b="1" sz="3600"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542" name="Google Shape;542;p75"/>
          <p:cNvSpPr txBox="1"/>
          <p:nvPr>
            <p:ph idx="13" type="title"/>
          </p:nvPr>
        </p:nvSpPr>
        <p:spPr>
          <a:xfrm rot="1973">
            <a:off x="6990006" y="2103492"/>
            <a:ext cx="10452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Iceland"/>
                <a:ea typeface="Iceland"/>
                <a:cs typeface="Iceland"/>
                <a:sym typeface="Iceland"/>
              </a:rPr>
              <a:t>04</a:t>
            </a:r>
            <a:endParaRPr b="1" sz="3600"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543" name="Google Shape;543;p75"/>
          <p:cNvSpPr/>
          <p:nvPr/>
        </p:nvSpPr>
        <p:spPr>
          <a:xfrm>
            <a:off x="1443700" y="973850"/>
            <a:ext cx="3800" cy="3800"/>
          </a:xfrm>
          <a:custGeom>
            <a:rect b="b" l="l" r="r" t="t"/>
            <a:pathLst>
              <a:path extrusionOk="0" h="152" w="152">
                <a:moveTo>
                  <a:pt x="75" y="1"/>
                </a:moveTo>
                <a:cubicBezTo>
                  <a:pt x="65" y="12"/>
                  <a:pt x="55" y="27"/>
                  <a:pt x="43" y="37"/>
                </a:cubicBezTo>
                <a:lnTo>
                  <a:pt x="36" y="37"/>
                </a:lnTo>
                <a:lnTo>
                  <a:pt x="36" y="44"/>
                </a:lnTo>
                <a:cubicBezTo>
                  <a:pt x="25" y="56"/>
                  <a:pt x="10" y="66"/>
                  <a:pt x="0" y="77"/>
                </a:cubicBezTo>
                <a:cubicBezTo>
                  <a:pt x="10" y="87"/>
                  <a:pt x="25" y="99"/>
                  <a:pt x="36" y="109"/>
                </a:cubicBezTo>
                <a:lnTo>
                  <a:pt x="36" y="116"/>
                </a:lnTo>
                <a:lnTo>
                  <a:pt x="43" y="116"/>
                </a:lnTo>
                <a:cubicBezTo>
                  <a:pt x="54" y="127"/>
                  <a:pt x="65" y="142"/>
                  <a:pt x="75" y="152"/>
                </a:cubicBezTo>
                <a:cubicBezTo>
                  <a:pt x="87" y="142"/>
                  <a:pt x="97" y="127"/>
                  <a:pt x="108" y="116"/>
                </a:cubicBezTo>
                <a:lnTo>
                  <a:pt x="115" y="116"/>
                </a:lnTo>
                <a:lnTo>
                  <a:pt x="115" y="109"/>
                </a:lnTo>
                <a:cubicBezTo>
                  <a:pt x="127" y="99"/>
                  <a:pt x="141" y="87"/>
                  <a:pt x="151" y="77"/>
                </a:cubicBezTo>
                <a:cubicBezTo>
                  <a:pt x="141" y="66"/>
                  <a:pt x="127" y="56"/>
                  <a:pt x="115" y="44"/>
                </a:cubicBezTo>
                <a:lnTo>
                  <a:pt x="115" y="37"/>
                </a:lnTo>
                <a:lnTo>
                  <a:pt x="108" y="37"/>
                </a:lnTo>
                <a:cubicBezTo>
                  <a:pt x="98" y="27"/>
                  <a:pt x="87" y="12"/>
                  <a:pt x="75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75"/>
          <p:cNvSpPr txBox="1"/>
          <p:nvPr>
            <p:ph idx="12" type="sldNum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5" name="Google Shape;545;p75"/>
          <p:cNvSpPr txBox="1"/>
          <p:nvPr>
            <p:ph type="title"/>
          </p:nvPr>
        </p:nvSpPr>
        <p:spPr>
          <a:xfrm>
            <a:off x="720000" y="540000"/>
            <a:ext cx="77040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100">
                <a:latin typeface="Iceland"/>
                <a:ea typeface="Iceland"/>
                <a:cs typeface="Iceland"/>
                <a:sym typeface="Iceland"/>
              </a:rPr>
              <a:t>What you can do with CSRF</a:t>
            </a:r>
            <a:endParaRPr b="1" sz="3100">
              <a:latin typeface="Iceland"/>
              <a:ea typeface="Iceland"/>
              <a:cs typeface="Iceland"/>
              <a:sym typeface="Iceland"/>
            </a:endParaRPr>
          </a:p>
        </p:txBody>
      </p:sp>
      <p:cxnSp>
        <p:nvCxnSpPr>
          <p:cNvPr id="546" name="Google Shape;546;p75"/>
          <p:cNvCxnSpPr/>
          <p:nvPr/>
        </p:nvCxnSpPr>
        <p:spPr>
          <a:xfrm flipH="1" rot="10800000">
            <a:off x="720000" y="1169379"/>
            <a:ext cx="7812000" cy="174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7" name="Google Shape;547;p75"/>
          <p:cNvSpPr txBox="1"/>
          <p:nvPr>
            <p:ph idx="4" type="title"/>
          </p:nvPr>
        </p:nvSpPr>
        <p:spPr>
          <a:xfrm>
            <a:off x="6601350" y="2874450"/>
            <a:ext cx="1822500" cy="7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Iceland"/>
                <a:ea typeface="Iceland"/>
                <a:cs typeface="Iceland"/>
                <a:sym typeface="Iceland"/>
              </a:rPr>
              <a:t>Perform high</a:t>
            </a:r>
            <a:endParaRPr b="1" sz="1800">
              <a:solidFill>
                <a:schemeClr val="lt1"/>
              </a:solidFill>
              <a:latin typeface="Iceland"/>
              <a:ea typeface="Iceland"/>
              <a:cs typeface="Iceland"/>
              <a:sym typeface="Iceland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lt1"/>
                </a:solidFill>
                <a:latin typeface="Iceland"/>
                <a:ea typeface="Iceland"/>
                <a:cs typeface="Iceland"/>
                <a:sym typeface="Iceland"/>
              </a:rPr>
              <a:t>p</a:t>
            </a:r>
            <a:r>
              <a:rPr b="1" lang="en" sz="1800">
                <a:solidFill>
                  <a:schemeClr val="lt1"/>
                </a:solidFill>
                <a:latin typeface="Iceland"/>
                <a:ea typeface="Iceland"/>
                <a:cs typeface="Iceland"/>
                <a:sym typeface="Iceland"/>
              </a:rPr>
              <a:t>rivilege actions</a:t>
            </a:r>
            <a:endParaRPr b="1" sz="1800">
              <a:latin typeface="Iceland"/>
              <a:ea typeface="Iceland"/>
              <a:cs typeface="Iceland"/>
              <a:sym typeface="Iceland"/>
            </a:endParaRPr>
          </a:p>
        </p:txBody>
      </p:sp>
      <p:pic>
        <p:nvPicPr>
          <p:cNvPr id="548" name="Google Shape;548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25" y="4434375"/>
            <a:ext cx="1504123" cy="6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9" name="Google Shape;549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1175" y="4487600"/>
            <a:ext cx="425874" cy="56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6"/>
          <p:cNvSpPr txBox="1"/>
          <p:nvPr>
            <p:ph idx="12" type="sldNum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5" name="Google Shape;555;p76"/>
          <p:cNvSpPr txBox="1"/>
          <p:nvPr>
            <p:ph type="title"/>
          </p:nvPr>
        </p:nvSpPr>
        <p:spPr>
          <a:xfrm>
            <a:off x="1758675" y="550000"/>
            <a:ext cx="77040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celand"/>
                <a:ea typeface="Iceland"/>
                <a:cs typeface="Iceland"/>
                <a:sym typeface="Iceland"/>
              </a:rPr>
              <a:t>II.    Cross Site Request Forgery</a:t>
            </a:r>
            <a:endParaRPr b="1"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556" name="Google Shape;556;p76"/>
          <p:cNvSpPr txBox="1"/>
          <p:nvPr/>
        </p:nvSpPr>
        <p:spPr>
          <a:xfrm>
            <a:off x="1176900" y="1784700"/>
            <a:ext cx="67902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100">
                <a:solidFill>
                  <a:schemeClr val="lt1"/>
                </a:solidFill>
                <a:latin typeface="Iceland"/>
                <a:ea typeface="Iceland"/>
                <a:cs typeface="Iceland"/>
                <a:sym typeface="Iceland"/>
              </a:rPr>
              <a:t>CSRF conditions:</a:t>
            </a:r>
            <a:endParaRPr sz="2100">
              <a:solidFill>
                <a:schemeClr val="lt1"/>
              </a:solidFill>
              <a:latin typeface="Iceland"/>
              <a:ea typeface="Iceland"/>
              <a:cs typeface="Iceland"/>
              <a:sym typeface="Icelan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celand"/>
              <a:buChar char="-"/>
            </a:pPr>
            <a:r>
              <a:rPr lang="en" sz="2100">
                <a:solidFill>
                  <a:schemeClr val="lt1"/>
                </a:solidFill>
                <a:latin typeface="Iceland"/>
                <a:ea typeface="Iceland"/>
                <a:cs typeface="Iceland"/>
                <a:sym typeface="Iceland"/>
              </a:rPr>
              <a:t>A relevant action.</a:t>
            </a:r>
            <a:endParaRPr sz="2100">
              <a:solidFill>
                <a:schemeClr val="lt1"/>
              </a:solidFill>
              <a:latin typeface="Iceland"/>
              <a:ea typeface="Iceland"/>
              <a:cs typeface="Iceland"/>
              <a:sym typeface="Icelan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celand"/>
              <a:buChar char="-"/>
            </a:pPr>
            <a:r>
              <a:rPr lang="en" sz="2100">
                <a:solidFill>
                  <a:schemeClr val="lt1"/>
                </a:solidFill>
                <a:latin typeface="Iceland"/>
                <a:ea typeface="Iceland"/>
                <a:cs typeface="Iceland"/>
                <a:sym typeface="Iceland"/>
              </a:rPr>
              <a:t>Cookie-based session handling.</a:t>
            </a:r>
            <a:endParaRPr sz="2100">
              <a:solidFill>
                <a:schemeClr val="lt1"/>
              </a:solidFill>
              <a:latin typeface="Iceland"/>
              <a:ea typeface="Iceland"/>
              <a:cs typeface="Iceland"/>
              <a:sym typeface="Iceland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Iceland"/>
              <a:buChar char="-"/>
            </a:pPr>
            <a:r>
              <a:rPr lang="en" sz="2100">
                <a:solidFill>
                  <a:schemeClr val="lt1"/>
                </a:solidFill>
                <a:latin typeface="Iceland"/>
                <a:ea typeface="Iceland"/>
                <a:cs typeface="Iceland"/>
                <a:sym typeface="Iceland"/>
              </a:rPr>
              <a:t>No unpredictable request parameters.</a:t>
            </a:r>
            <a:endParaRPr sz="2100">
              <a:solidFill>
                <a:schemeClr val="lt1"/>
              </a:solidFill>
              <a:latin typeface="Iceland"/>
              <a:ea typeface="Iceland"/>
              <a:cs typeface="Iceland"/>
              <a:sym typeface="Icel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100">
              <a:solidFill>
                <a:schemeClr val="lt1"/>
              </a:solidFill>
              <a:latin typeface="Iceland"/>
              <a:ea typeface="Iceland"/>
              <a:cs typeface="Iceland"/>
              <a:sym typeface="Icel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Iceland"/>
              <a:ea typeface="Iceland"/>
              <a:cs typeface="Iceland"/>
              <a:sym typeface="Iceland"/>
            </a:endParaRPr>
          </a:p>
        </p:txBody>
      </p:sp>
      <p:pic>
        <p:nvPicPr>
          <p:cNvPr id="557" name="Google Shape;55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25" y="4434375"/>
            <a:ext cx="1504123" cy="6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1175" y="4487600"/>
            <a:ext cx="425874" cy="56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77"/>
          <p:cNvSpPr txBox="1"/>
          <p:nvPr>
            <p:ph type="title"/>
          </p:nvPr>
        </p:nvSpPr>
        <p:spPr>
          <a:xfrm>
            <a:off x="1005325" y="2147700"/>
            <a:ext cx="3502200" cy="23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Iceland"/>
                <a:ea typeface="Iceland"/>
                <a:cs typeface="Iceland"/>
                <a:sym typeface="Iceland"/>
              </a:rPr>
              <a:t>Clickjacking</a:t>
            </a:r>
            <a:endParaRPr b="1" sz="3600"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564" name="Google Shape;564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0"/>
          <p:cNvSpPr txBox="1"/>
          <p:nvPr/>
        </p:nvSpPr>
        <p:spPr>
          <a:xfrm>
            <a:off x="257400" y="1873525"/>
            <a:ext cx="2365500" cy="8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50">
                <a:solidFill>
                  <a:schemeClr val="accent6"/>
                </a:solidFill>
                <a:latin typeface="Iceland"/>
                <a:ea typeface="Iceland"/>
                <a:cs typeface="Iceland"/>
                <a:sym typeface="Iceland"/>
              </a:rPr>
              <a:t>3rd year CS student at ESI, Dev co-manager at GDG Algiers.</a:t>
            </a:r>
            <a:endParaRPr sz="1600">
              <a:latin typeface="Iceland"/>
              <a:ea typeface="Iceland"/>
              <a:cs typeface="Iceland"/>
              <a:sym typeface="Iceland"/>
            </a:endParaRPr>
          </a:p>
        </p:txBody>
      </p:sp>
      <p:pic>
        <p:nvPicPr>
          <p:cNvPr id="382" name="Google Shape;382;p60"/>
          <p:cNvPicPr preferRelativeResize="0"/>
          <p:nvPr/>
        </p:nvPicPr>
        <p:blipFill rotWithShape="1">
          <a:blip r:embed="rId3">
            <a:alphaModFix/>
          </a:blip>
          <a:srcRect b="0" l="16909" r="16909" t="0"/>
          <a:stretch/>
        </p:blipFill>
        <p:spPr>
          <a:xfrm>
            <a:off x="2695248" y="965475"/>
            <a:ext cx="1719174" cy="2580401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60"/>
          <p:cNvSpPr txBox="1"/>
          <p:nvPr/>
        </p:nvSpPr>
        <p:spPr>
          <a:xfrm>
            <a:off x="6656450" y="1878700"/>
            <a:ext cx="22389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chemeClr val="accent6"/>
                </a:solidFill>
                <a:latin typeface="Iceland"/>
                <a:ea typeface="Iceland"/>
                <a:cs typeface="Iceland"/>
                <a:sym typeface="Iceland"/>
              </a:rPr>
              <a:t>Third</a:t>
            </a:r>
            <a:r>
              <a:rPr lang="en" sz="1350">
                <a:solidFill>
                  <a:schemeClr val="accent6"/>
                </a:solidFill>
                <a:latin typeface="Iceland"/>
                <a:ea typeface="Iceland"/>
                <a:cs typeface="Iceland"/>
                <a:sym typeface="Iceland"/>
              </a:rPr>
              <a:t> year student at ESI, Technical department </a:t>
            </a:r>
            <a:r>
              <a:rPr lang="en" sz="1350">
                <a:solidFill>
                  <a:schemeClr val="accent6"/>
                </a:solidFill>
                <a:latin typeface="Iceland"/>
                <a:ea typeface="Iceland"/>
                <a:cs typeface="Iceland"/>
                <a:sym typeface="Iceland"/>
              </a:rPr>
              <a:t>manager</a:t>
            </a:r>
            <a:r>
              <a:rPr lang="en" sz="1350">
                <a:solidFill>
                  <a:schemeClr val="accent6"/>
                </a:solidFill>
                <a:latin typeface="Iceland"/>
                <a:ea typeface="Iceland"/>
                <a:cs typeface="Iceland"/>
                <a:sym typeface="Iceland"/>
              </a:rPr>
              <a:t> at Shellmates.</a:t>
            </a:r>
            <a:endParaRPr sz="1350">
              <a:solidFill>
                <a:schemeClr val="accent6"/>
              </a:solidFill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384" name="Google Shape;384;p60"/>
          <p:cNvSpPr txBox="1"/>
          <p:nvPr/>
        </p:nvSpPr>
        <p:spPr>
          <a:xfrm>
            <a:off x="89700" y="815950"/>
            <a:ext cx="21531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latin typeface="Iceland"/>
                <a:ea typeface="Iceland"/>
                <a:cs typeface="Iceland"/>
                <a:sym typeface="Iceland"/>
              </a:rPr>
              <a:t>Mokrane</a:t>
            </a:r>
            <a:br>
              <a:rPr b="1" lang="en" sz="3000">
                <a:solidFill>
                  <a:srgbClr val="F3F3F3"/>
                </a:solidFill>
                <a:latin typeface="Iceland"/>
                <a:ea typeface="Iceland"/>
                <a:cs typeface="Iceland"/>
                <a:sym typeface="Iceland"/>
              </a:rPr>
            </a:br>
            <a:r>
              <a:rPr b="1" lang="en" sz="3000">
                <a:solidFill>
                  <a:schemeClr val="accent6"/>
                </a:solidFill>
                <a:latin typeface="Iceland"/>
                <a:ea typeface="Iceland"/>
                <a:cs typeface="Iceland"/>
                <a:sym typeface="Iceland"/>
              </a:rPr>
              <a:t>Abdelmalek</a:t>
            </a:r>
            <a:endParaRPr b="1" sz="3000">
              <a:solidFill>
                <a:srgbClr val="F3F3F3"/>
              </a:solidFill>
              <a:latin typeface="Iceland"/>
              <a:ea typeface="Iceland"/>
              <a:cs typeface="Iceland"/>
              <a:sym typeface="Iceland"/>
            </a:endParaRPr>
          </a:p>
        </p:txBody>
      </p:sp>
      <p:cxnSp>
        <p:nvCxnSpPr>
          <p:cNvPr id="385" name="Google Shape;385;p60"/>
          <p:cNvCxnSpPr/>
          <p:nvPr/>
        </p:nvCxnSpPr>
        <p:spPr>
          <a:xfrm>
            <a:off x="338925" y="1813525"/>
            <a:ext cx="1783800" cy="1380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6" name="Google Shape;386;p60"/>
          <p:cNvSpPr txBox="1"/>
          <p:nvPr/>
        </p:nvSpPr>
        <p:spPr>
          <a:xfrm>
            <a:off x="6566700" y="815950"/>
            <a:ext cx="2153100" cy="94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3F3F3"/>
                </a:solidFill>
                <a:latin typeface="Iceland"/>
                <a:ea typeface="Iceland"/>
                <a:cs typeface="Iceland"/>
                <a:sym typeface="Iceland"/>
              </a:rPr>
              <a:t>Oussama</a:t>
            </a:r>
            <a:br>
              <a:rPr b="1" lang="en" sz="3000">
                <a:solidFill>
                  <a:srgbClr val="F3F3F3"/>
                </a:solidFill>
                <a:latin typeface="Iceland"/>
                <a:ea typeface="Iceland"/>
                <a:cs typeface="Iceland"/>
                <a:sym typeface="Iceland"/>
              </a:rPr>
            </a:br>
            <a:r>
              <a:rPr b="1" lang="en" sz="3000">
                <a:solidFill>
                  <a:schemeClr val="accent6"/>
                </a:solidFill>
                <a:latin typeface="Iceland"/>
                <a:ea typeface="Iceland"/>
                <a:cs typeface="Iceland"/>
                <a:sym typeface="Iceland"/>
              </a:rPr>
              <a:t>Merouan</a:t>
            </a:r>
            <a:endParaRPr b="1" sz="3000">
              <a:solidFill>
                <a:srgbClr val="F3F3F3"/>
              </a:solidFill>
              <a:latin typeface="Iceland"/>
              <a:ea typeface="Iceland"/>
              <a:cs typeface="Iceland"/>
              <a:sym typeface="Iceland"/>
            </a:endParaRPr>
          </a:p>
        </p:txBody>
      </p:sp>
      <p:cxnSp>
        <p:nvCxnSpPr>
          <p:cNvPr id="387" name="Google Shape;387;p60"/>
          <p:cNvCxnSpPr/>
          <p:nvPr/>
        </p:nvCxnSpPr>
        <p:spPr>
          <a:xfrm>
            <a:off x="6739725" y="1813525"/>
            <a:ext cx="1783800" cy="13800"/>
          </a:xfrm>
          <a:prstGeom prst="straightConnector1">
            <a:avLst/>
          </a:prstGeom>
          <a:noFill/>
          <a:ln cap="flat" cmpd="sng" w="9525">
            <a:solidFill>
              <a:srgbClr val="F3F3F3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88" name="Google Shape;388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46200" y="965475"/>
            <a:ext cx="1935318" cy="2580398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60"/>
          <p:cNvSpPr txBox="1"/>
          <p:nvPr/>
        </p:nvSpPr>
        <p:spPr>
          <a:xfrm>
            <a:off x="2487025" y="3761950"/>
            <a:ext cx="45999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50">
                <a:solidFill>
                  <a:schemeClr val="accent6"/>
                </a:solidFill>
                <a:latin typeface="Iceland"/>
                <a:ea typeface="Iceland"/>
                <a:cs typeface="Iceland"/>
                <a:sym typeface="Iceland"/>
              </a:rPr>
              <a:t>Cyber security enthusiasts and </a:t>
            </a:r>
            <a:r>
              <a:rPr lang="en" sz="1750">
                <a:solidFill>
                  <a:schemeClr val="accent6"/>
                </a:solidFill>
                <a:latin typeface="Iceland"/>
                <a:ea typeface="Iceland"/>
                <a:cs typeface="Iceland"/>
                <a:sym typeface="Iceland"/>
              </a:rPr>
              <a:t>CTF players at </a:t>
            </a:r>
            <a:r>
              <a:rPr i="1" lang="en" sz="1750">
                <a:solidFill>
                  <a:schemeClr val="accent6"/>
                </a:solidFill>
                <a:latin typeface="Iceland"/>
                <a:ea typeface="Iceland"/>
                <a:cs typeface="Iceland"/>
                <a:sym typeface="Iceland"/>
              </a:rPr>
              <a:t>@ShellSec</a:t>
            </a:r>
            <a:r>
              <a:rPr lang="en" sz="1750">
                <a:solidFill>
                  <a:schemeClr val="accent6"/>
                </a:solidFill>
                <a:latin typeface="Iceland"/>
                <a:ea typeface="Iceland"/>
                <a:cs typeface="Iceland"/>
                <a:sym typeface="Iceland"/>
              </a:rPr>
              <a:t> and </a:t>
            </a:r>
            <a:r>
              <a:rPr i="1" lang="en" sz="1750">
                <a:solidFill>
                  <a:schemeClr val="accent6"/>
                </a:solidFill>
                <a:latin typeface="Iceland"/>
                <a:ea typeface="Iceland"/>
                <a:cs typeface="Iceland"/>
                <a:sym typeface="Iceland"/>
              </a:rPr>
              <a:t>@CyberErudites</a:t>
            </a:r>
            <a:endParaRPr i="1" sz="1700">
              <a:latin typeface="Iceland"/>
              <a:ea typeface="Iceland"/>
              <a:cs typeface="Iceland"/>
              <a:sym typeface="Iceland"/>
            </a:endParaRPr>
          </a:p>
        </p:txBody>
      </p:sp>
      <p:pic>
        <p:nvPicPr>
          <p:cNvPr id="390" name="Google Shape;390;p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25" y="4434375"/>
            <a:ext cx="1504123" cy="6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11175" y="4487600"/>
            <a:ext cx="425874" cy="56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78"/>
          <p:cNvSpPr txBox="1"/>
          <p:nvPr>
            <p:ph idx="12" type="sldNum"/>
          </p:nvPr>
        </p:nvSpPr>
        <p:spPr>
          <a:xfrm>
            <a:off x="8639159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70" name="Google Shape;570;p78"/>
          <p:cNvSpPr txBox="1"/>
          <p:nvPr>
            <p:ph type="title"/>
          </p:nvPr>
        </p:nvSpPr>
        <p:spPr>
          <a:xfrm>
            <a:off x="1758675" y="550000"/>
            <a:ext cx="77040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celand"/>
                <a:ea typeface="Iceland"/>
                <a:cs typeface="Iceland"/>
                <a:sym typeface="Iceland"/>
              </a:rPr>
              <a:t>III.    Clickjacking </a:t>
            </a:r>
            <a:endParaRPr b="1"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571" name="Google Shape;571;p78"/>
          <p:cNvSpPr txBox="1"/>
          <p:nvPr/>
        </p:nvSpPr>
        <p:spPr>
          <a:xfrm>
            <a:off x="1618425" y="1396725"/>
            <a:ext cx="59415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celand"/>
                <a:ea typeface="Iceland"/>
                <a:cs typeface="Iceland"/>
                <a:sym typeface="Iceland"/>
              </a:rPr>
              <a:t>Clickjacking is a type of attack in which a user is tricked into clicking on a webpage element that is either invisible or disguised as another element.</a:t>
            </a:r>
            <a:endParaRPr sz="1600">
              <a:solidFill>
                <a:schemeClr val="lt1"/>
              </a:solidFill>
              <a:latin typeface="Iceland"/>
              <a:ea typeface="Iceland"/>
              <a:cs typeface="Iceland"/>
              <a:sym typeface="Iceland"/>
            </a:endParaRPr>
          </a:p>
        </p:txBody>
      </p:sp>
      <p:pic>
        <p:nvPicPr>
          <p:cNvPr id="572" name="Google Shape;57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8313" y="2216375"/>
            <a:ext cx="3381724" cy="2533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73" name="Google Shape;573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25" y="4434375"/>
            <a:ext cx="1504123" cy="6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1175" y="4487600"/>
            <a:ext cx="425874" cy="56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79"/>
          <p:cNvSpPr txBox="1"/>
          <p:nvPr>
            <p:ph idx="12" type="sldNum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80" name="Google Shape;580;p79"/>
          <p:cNvSpPr txBox="1"/>
          <p:nvPr>
            <p:ph type="title"/>
          </p:nvPr>
        </p:nvSpPr>
        <p:spPr>
          <a:xfrm>
            <a:off x="1758675" y="550000"/>
            <a:ext cx="77040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celand"/>
                <a:ea typeface="Iceland"/>
                <a:cs typeface="Iceland"/>
                <a:sym typeface="Iceland"/>
              </a:rPr>
              <a:t>III.    Clickjacking </a:t>
            </a:r>
            <a:endParaRPr b="1">
              <a:latin typeface="Iceland"/>
              <a:ea typeface="Iceland"/>
              <a:cs typeface="Iceland"/>
              <a:sym typeface="Iceland"/>
            </a:endParaRPr>
          </a:p>
        </p:txBody>
      </p:sp>
      <p:pic>
        <p:nvPicPr>
          <p:cNvPr id="581" name="Google Shape;581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4100" y="1996238"/>
            <a:ext cx="2560764" cy="167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04171" y="2009494"/>
            <a:ext cx="2560694" cy="1671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275" y="2017625"/>
            <a:ext cx="2519664" cy="1628650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79"/>
          <p:cNvSpPr txBox="1"/>
          <p:nvPr>
            <p:ph idx="4294967295" type="title"/>
          </p:nvPr>
        </p:nvSpPr>
        <p:spPr>
          <a:xfrm rot="1973">
            <a:off x="1022519" y="3898867"/>
            <a:ext cx="10452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en" sz="3500">
                <a:latin typeface="Iceland"/>
                <a:ea typeface="Iceland"/>
                <a:cs typeface="Iceland"/>
                <a:sym typeface="Iceland"/>
              </a:rPr>
              <a:t>01</a:t>
            </a:r>
            <a:endParaRPr b="1" sz="3500"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585" name="Google Shape;585;p79"/>
          <p:cNvSpPr txBox="1"/>
          <p:nvPr>
            <p:ph idx="4294967295" type="title"/>
          </p:nvPr>
        </p:nvSpPr>
        <p:spPr>
          <a:xfrm rot="1973">
            <a:off x="4049394" y="3898867"/>
            <a:ext cx="10452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Iceland"/>
                <a:ea typeface="Iceland"/>
                <a:cs typeface="Iceland"/>
                <a:sym typeface="Iceland"/>
              </a:rPr>
              <a:t>02</a:t>
            </a:r>
            <a:endParaRPr b="1" sz="3500"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586" name="Google Shape;586;p79"/>
          <p:cNvSpPr txBox="1"/>
          <p:nvPr>
            <p:ph idx="4294967295" type="title"/>
          </p:nvPr>
        </p:nvSpPr>
        <p:spPr>
          <a:xfrm rot="1973">
            <a:off x="6921881" y="3898867"/>
            <a:ext cx="1045200" cy="5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Iceland"/>
                <a:ea typeface="Iceland"/>
                <a:cs typeface="Iceland"/>
                <a:sym typeface="Iceland"/>
              </a:rPr>
              <a:t>03</a:t>
            </a:r>
            <a:endParaRPr b="1" sz="3500">
              <a:latin typeface="Iceland"/>
              <a:ea typeface="Iceland"/>
              <a:cs typeface="Iceland"/>
              <a:sym typeface="Iceland"/>
            </a:endParaRPr>
          </a:p>
        </p:txBody>
      </p:sp>
      <p:cxnSp>
        <p:nvCxnSpPr>
          <p:cNvPr id="587" name="Google Shape;587;p79"/>
          <p:cNvCxnSpPr/>
          <p:nvPr/>
        </p:nvCxnSpPr>
        <p:spPr>
          <a:xfrm>
            <a:off x="1011110" y="4659534"/>
            <a:ext cx="1068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8" name="Google Shape;588;p79"/>
          <p:cNvCxnSpPr/>
          <p:nvPr/>
        </p:nvCxnSpPr>
        <p:spPr>
          <a:xfrm>
            <a:off x="1011110" y="4006459"/>
            <a:ext cx="1068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89" name="Google Shape;589;p79"/>
          <p:cNvCxnSpPr/>
          <p:nvPr/>
        </p:nvCxnSpPr>
        <p:spPr>
          <a:xfrm>
            <a:off x="4038010" y="4659534"/>
            <a:ext cx="1068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0" name="Google Shape;590;p79"/>
          <p:cNvCxnSpPr/>
          <p:nvPr/>
        </p:nvCxnSpPr>
        <p:spPr>
          <a:xfrm>
            <a:off x="4038010" y="4006459"/>
            <a:ext cx="1068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1" name="Google Shape;591;p79"/>
          <p:cNvCxnSpPr/>
          <p:nvPr/>
        </p:nvCxnSpPr>
        <p:spPr>
          <a:xfrm>
            <a:off x="6910498" y="4659534"/>
            <a:ext cx="1068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2" name="Google Shape;592;p79"/>
          <p:cNvCxnSpPr/>
          <p:nvPr/>
        </p:nvCxnSpPr>
        <p:spPr>
          <a:xfrm>
            <a:off x="6910498" y="4006459"/>
            <a:ext cx="1068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93" name="Google Shape;593;p7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7625" y="4434375"/>
            <a:ext cx="1504123" cy="6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7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8511175" y="4487600"/>
            <a:ext cx="425874" cy="56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0"/>
          <p:cNvSpPr txBox="1"/>
          <p:nvPr>
            <p:ph idx="2" type="title"/>
          </p:nvPr>
        </p:nvSpPr>
        <p:spPr>
          <a:xfrm>
            <a:off x="797650" y="1687100"/>
            <a:ext cx="23055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n">
                <a:solidFill>
                  <a:schemeClr val="lt1"/>
                </a:solidFill>
                <a:latin typeface="Iceland"/>
                <a:ea typeface="Iceland"/>
                <a:cs typeface="Iceland"/>
                <a:sym typeface="Iceland"/>
              </a:rPr>
              <a:t>Likejacking</a:t>
            </a:r>
            <a:endParaRPr b="1"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600" name="Google Shape;600;p80"/>
          <p:cNvSpPr txBox="1"/>
          <p:nvPr>
            <p:ph idx="3" type="title"/>
          </p:nvPr>
        </p:nvSpPr>
        <p:spPr>
          <a:xfrm>
            <a:off x="3364348" y="1599750"/>
            <a:ext cx="23055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>
                <a:solidFill>
                  <a:schemeClr val="lt1"/>
                </a:solidFill>
                <a:latin typeface="Iceland"/>
                <a:ea typeface="Iceland"/>
                <a:cs typeface="Iceland"/>
                <a:sym typeface="Iceland"/>
              </a:rPr>
              <a:t>Cookiejacking</a:t>
            </a:r>
            <a:endParaRPr b="1"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601" name="Google Shape;601;p80"/>
          <p:cNvSpPr txBox="1"/>
          <p:nvPr>
            <p:ph idx="5" type="title"/>
          </p:nvPr>
        </p:nvSpPr>
        <p:spPr>
          <a:xfrm>
            <a:off x="1671325" y="3284800"/>
            <a:ext cx="23055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n">
                <a:solidFill>
                  <a:schemeClr val="lt1"/>
                </a:solidFill>
                <a:latin typeface="Iceland"/>
                <a:ea typeface="Iceland"/>
                <a:cs typeface="Iceland"/>
                <a:sym typeface="Iceland"/>
              </a:rPr>
              <a:t>Cursorjacking</a:t>
            </a:r>
            <a:endParaRPr b="1"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602" name="Google Shape;602;p80"/>
          <p:cNvSpPr txBox="1"/>
          <p:nvPr>
            <p:ph idx="7" type="title"/>
          </p:nvPr>
        </p:nvSpPr>
        <p:spPr>
          <a:xfrm>
            <a:off x="4422501" y="3284800"/>
            <a:ext cx="33828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n" sz="1900">
                <a:solidFill>
                  <a:schemeClr val="lt1"/>
                </a:solidFill>
                <a:latin typeface="Iceland"/>
                <a:ea typeface="Iceland"/>
                <a:cs typeface="Iceland"/>
                <a:sym typeface="Iceland"/>
              </a:rPr>
              <a:t>Password manager attacks</a:t>
            </a:r>
            <a:endParaRPr b="1" sz="1900"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603" name="Google Shape;603;p80"/>
          <p:cNvSpPr txBox="1"/>
          <p:nvPr>
            <p:ph idx="9" type="title"/>
          </p:nvPr>
        </p:nvSpPr>
        <p:spPr>
          <a:xfrm>
            <a:off x="6183324" y="1687100"/>
            <a:ext cx="2305500" cy="46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i="1" lang="en">
                <a:solidFill>
                  <a:schemeClr val="lt1"/>
                </a:solidFill>
                <a:latin typeface="Iceland"/>
                <a:ea typeface="Iceland"/>
                <a:cs typeface="Iceland"/>
                <a:sym typeface="Iceland"/>
              </a:rPr>
              <a:t>Filejacking</a:t>
            </a:r>
            <a:endParaRPr b="1" i="1">
              <a:latin typeface="Iceland"/>
              <a:ea typeface="Iceland"/>
              <a:cs typeface="Iceland"/>
              <a:sym typeface="Iceland"/>
            </a:endParaRPr>
          </a:p>
        </p:txBody>
      </p:sp>
      <p:cxnSp>
        <p:nvCxnSpPr>
          <p:cNvPr id="604" name="Google Shape;604;p80"/>
          <p:cNvCxnSpPr/>
          <p:nvPr/>
        </p:nvCxnSpPr>
        <p:spPr>
          <a:xfrm>
            <a:off x="2367713" y="3916584"/>
            <a:ext cx="1068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5" name="Google Shape;605;p80"/>
          <p:cNvCxnSpPr/>
          <p:nvPr/>
        </p:nvCxnSpPr>
        <p:spPr>
          <a:xfrm>
            <a:off x="5724773" y="3955172"/>
            <a:ext cx="1068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6" name="Google Shape;606;p80"/>
          <p:cNvCxnSpPr/>
          <p:nvPr/>
        </p:nvCxnSpPr>
        <p:spPr>
          <a:xfrm>
            <a:off x="1338738" y="2320709"/>
            <a:ext cx="1068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7" name="Google Shape;607;p80"/>
          <p:cNvCxnSpPr/>
          <p:nvPr/>
        </p:nvCxnSpPr>
        <p:spPr>
          <a:xfrm>
            <a:off x="4038023" y="2244509"/>
            <a:ext cx="1068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8" name="Google Shape;608;p80"/>
          <p:cNvCxnSpPr/>
          <p:nvPr/>
        </p:nvCxnSpPr>
        <p:spPr>
          <a:xfrm>
            <a:off x="6737288" y="2320709"/>
            <a:ext cx="1068000" cy="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9" name="Google Shape;609;p80"/>
          <p:cNvSpPr txBox="1"/>
          <p:nvPr>
            <p:ph idx="12" type="sldNum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10" name="Google Shape;610;p80"/>
          <p:cNvSpPr txBox="1"/>
          <p:nvPr>
            <p:ph type="title"/>
          </p:nvPr>
        </p:nvSpPr>
        <p:spPr>
          <a:xfrm>
            <a:off x="1580200" y="543025"/>
            <a:ext cx="77040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celand"/>
                <a:ea typeface="Iceland"/>
                <a:cs typeface="Iceland"/>
                <a:sym typeface="Iceland"/>
              </a:rPr>
              <a:t>III.    Clickjacking - Types</a:t>
            </a:r>
            <a:endParaRPr b="1">
              <a:latin typeface="Iceland"/>
              <a:ea typeface="Iceland"/>
              <a:cs typeface="Iceland"/>
              <a:sym typeface="Iceland"/>
            </a:endParaRPr>
          </a:p>
        </p:txBody>
      </p:sp>
      <p:pic>
        <p:nvPicPr>
          <p:cNvPr id="611" name="Google Shape;61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25" y="4434375"/>
            <a:ext cx="1504123" cy="6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1175" y="4487600"/>
            <a:ext cx="425874" cy="56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81"/>
          <p:cNvSpPr txBox="1"/>
          <p:nvPr>
            <p:ph type="title"/>
          </p:nvPr>
        </p:nvSpPr>
        <p:spPr>
          <a:xfrm>
            <a:off x="1005325" y="2147700"/>
            <a:ext cx="2450400" cy="8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Iceland"/>
                <a:ea typeface="Iceland"/>
                <a:cs typeface="Iceland"/>
                <a:sym typeface="Iceland"/>
              </a:rPr>
              <a:t>SOP / CORS</a:t>
            </a:r>
            <a:endParaRPr b="1" sz="3600"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618" name="Google Shape;618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82"/>
          <p:cNvSpPr txBox="1"/>
          <p:nvPr>
            <p:ph idx="12" type="sldNum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24" name="Google Shape;624;p82"/>
          <p:cNvSpPr txBox="1"/>
          <p:nvPr>
            <p:ph type="title"/>
          </p:nvPr>
        </p:nvSpPr>
        <p:spPr>
          <a:xfrm>
            <a:off x="1758675" y="550000"/>
            <a:ext cx="77040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SzPts val="3100"/>
              <a:buFont typeface="Iceland"/>
              <a:buAutoNum type="romanUcPeriod"/>
            </a:pPr>
            <a:r>
              <a:rPr b="1" lang="en">
                <a:latin typeface="Iceland"/>
                <a:ea typeface="Iceland"/>
                <a:cs typeface="Iceland"/>
                <a:sym typeface="Iceland"/>
              </a:rPr>
              <a:t>Same Origin Policy </a:t>
            </a:r>
            <a:endParaRPr b="1"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625" name="Google Shape;625;p82"/>
          <p:cNvSpPr txBox="1"/>
          <p:nvPr>
            <p:ph idx="1" type="body"/>
          </p:nvPr>
        </p:nvSpPr>
        <p:spPr>
          <a:xfrm>
            <a:off x="1296950" y="1335025"/>
            <a:ext cx="68277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Barlow Medium"/>
              <a:buNone/>
            </a:pPr>
            <a:r>
              <a:rPr lang="en" sz="1600">
                <a:solidFill>
                  <a:schemeClr val="lt1"/>
                </a:solidFill>
                <a:latin typeface="Iceland"/>
                <a:ea typeface="Iceland"/>
                <a:cs typeface="Iceland"/>
                <a:sym typeface="Iceland"/>
              </a:rPr>
              <a:t>Same Origin Policy is a  security mechanism that limits how a document or script loaded from one origin interacts with a resource from another.</a:t>
            </a:r>
            <a:endParaRPr sz="1600">
              <a:solidFill>
                <a:schemeClr val="lt1"/>
              </a:solidFill>
              <a:latin typeface="Iceland"/>
              <a:ea typeface="Iceland"/>
              <a:cs typeface="Iceland"/>
              <a:sym typeface="Iceland"/>
            </a:endParaRPr>
          </a:p>
        </p:txBody>
      </p:sp>
      <p:pic>
        <p:nvPicPr>
          <p:cNvPr id="626" name="Google Shape;626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33775" y="2275950"/>
            <a:ext cx="3954049" cy="23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25" y="4434375"/>
            <a:ext cx="1504123" cy="6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1175" y="4487600"/>
            <a:ext cx="425874" cy="56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83"/>
          <p:cNvSpPr txBox="1"/>
          <p:nvPr>
            <p:ph idx="12" type="sldNum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34" name="Google Shape;634;p83"/>
          <p:cNvSpPr txBox="1"/>
          <p:nvPr>
            <p:ph type="title"/>
          </p:nvPr>
        </p:nvSpPr>
        <p:spPr>
          <a:xfrm>
            <a:off x="1401475" y="525900"/>
            <a:ext cx="77040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celand"/>
                <a:ea typeface="Iceland"/>
                <a:cs typeface="Iceland"/>
                <a:sym typeface="Iceland"/>
              </a:rPr>
              <a:t>II. Cross-Origin Resource Sharing (CORS)</a:t>
            </a:r>
            <a:endParaRPr b="1"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635" name="Google Shape;635;p83"/>
          <p:cNvSpPr txBox="1"/>
          <p:nvPr>
            <p:ph idx="1" type="body"/>
          </p:nvPr>
        </p:nvSpPr>
        <p:spPr>
          <a:xfrm>
            <a:off x="1296950" y="1335025"/>
            <a:ext cx="68277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celand"/>
                <a:ea typeface="Iceland"/>
                <a:cs typeface="Iceland"/>
                <a:sym typeface="Iceland"/>
              </a:rPr>
              <a:t>Cross Origin Resource sharing is another browser mechanism which enables controlled access to resources located outside of a given domain.</a:t>
            </a:r>
            <a:endParaRPr sz="1600">
              <a:solidFill>
                <a:schemeClr val="lt1"/>
              </a:solidFill>
              <a:latin typeface="Iceland"/>
              <a:ea typeface="Iceland"/>
              <a:cs typeface="Iceland"/>
              <a:sym typeface="Iceland"/>
            </a:endParaRPr>
          </a:p>
        </p:txBody>
      </p:sp>
      <p:pic>
        <p:nvPicPr>
          <p:cNvPr id="636" name="Google Shape;63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4501" y="2326939"/>
            <a:ext cx="6592576" cy="213386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7" name="Google Shape;637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25" y="4434375"/>
            <a:ext cx="1504123" cy="6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8" name="Google Shape;638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1175" y="4487600"/>
            <a:ext cx="425874" cy="56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84"/>
          <p:cNvSpPr txBox="1"/>
          <p:nvPr>
            <p:ph idx="12" type="sldNum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4" name="Google Shape;644;p84"/>
          <p:cNvSpPr txBox="1"/>
          <p:nvPr>
            <p:ph type="title"/>
          </p:nvPr>
        </p:nvSpPr>
        <p:spPr>
          <a:xfrm>
            <a:off x="1401475" y="525900"/>
            <a:ext cx="77040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celand"/>
                <a:ea typeface="Iceland"/>
                <a:cs typeface="Iceland"/>
                <a:sym typeface="Iceland"/>
              </a:rPr>
              <a:t>II. Cross-Origin Resource Sharing (CORS)</a:t>
            </a:r>
            <a:endParaRPr b="1"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645" name="Google Shape;645;p84"/>
          <p:cNvSpPr txBox="1"/>
          <p:nvPr>
            <p:ph idx="1" type="body"/>
          </p:nvPr>
        </p:nvSpPr>
        <p:spPr>
          <a:xfrm>
            <a:off x="1296950" y="1335025"/>
            <a:ext cx="68277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Iceland"/>
                <a:ea typeface="Iceland"/>
                <a:cs typeface="Iceland"/>
                <a:sym typeface="Iceland"/>
              </a:rPr>
              <a:t>Access-Control-Allow-Origin</a:t>
            </a:r>
            <a:r>
              <a:rPr lang="en" sz="1600">
                <a:solidFill>
                  <a:schemeClr val="lt1"/>
                </a:solidFill>
                <a:latin typeface="Iceland"/>
                <a:ea typeface="Iceland"/>
                <a:cs typeface="Iceland"/>
                <a:sym typeface="Iceland"/>
              </a:rPr>
              <a:t> header permits us to specify the origins that can fetch our API.</a:t>
            </a:r>
            <a:endParaRPr sz="1600">
              <a:solidFill>
                <a:schemeClr val="lt1"/>
              </a:solidFill>
              <a:latin typeface="Iceland"/>
              <a:ea typeface="Iceland"/>
              <a:cs typeface="Iceland"/>
              <a:sym typeface="Iceland"/>
            </a:endParaRPr>
          </a:p>
        </p:txBody>
      </p:sp>
      <p:pic>
        <p:nvPicPr>
          <p:cNvPr id="646" name="Google Shape;646;p8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9564" y="2330625"/>
            <a:ext cx="6642475" cy="220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25" y="4434375"/>
            <a:ext cx="1504123" cy="6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8" name="Google Shape;648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1175" y="4487600"/>
            <a:ext cx="425874" cy="56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3" name="Google Shape;653;p85"/>
          <p:cNvPicPr preferRelativeResize="0"/>
          <p:nvPr/>
        </p:nvPicPr>
        <p:blipFill rotWithShape="1">
          <a:blip r:embed="rId3">
            <a:alphaModFix/>
          </a:blip>
          <a:srcRect b="0" l="0" r="77801" t="0"/>
          <a:stretch/>
        </p:blipFill>
        <p:spPr>
          <a:xfrm>
            <a:off x="4" y="0"/>
            <a:ext cx="1709302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85"/>
          <p:cNvPicPr preferRelativeResize="0"/>
          <p:nvPr/>
        </p:nvPicPr>
        <p:blipFill rotWithShape="1">
          <a:blip r:embed="rId4">
            <a:alphaModFix/>
          </a:blip>
          <a:srcRect b="826" l="52010" r="25791" t="826"/>
          <a:stretch/>
        </p:blipFill>
        <p:spPr>
          <a:xfrm>
            <a:off x="7434704" y="0"/>
            <a:ext cx="1709302" cy="5143499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85"/>
          <p:cNvSpPr txBox="1"/>
          <p:nvPr>
            <p:ph type="title"/>
          </p:nvPr>
        </p:nvSpPr>
        <p:spPr>
          <a:xfrm>
            <a:off x="2885400" y="1947550"/>
            <a:ext cx="3373200" cy="84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latin typeface="Iceland"/>
                <a:ea typeface="Iceland"/>
                <a:cs typeface="Iceland"/>
                <a:sym typeface="Iceland"/>
              </a:rPr>
              <a:t>Mitigations</a:t>
            </a:r>
            <a:endParaRPr b="1" sz="4200"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656" name="Google Shape;656;p85"/>
          <p:cNvSpPr txBox="1"/>
          <p:nvPr>
            <p:ph type="title"/>
          </p:nvPr>
        </p:nvSpPr>
        <p:spPr>
          <a:xfrm>
            <a:off x="2290050" y="3388000"/>
            <a:ext cx="45639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Iceland"/>
                <a:ea typeface="Iceland"/>
                <a:cs typeface="Iceland"/>
                <a:sym typeface="Iceland"/>
              </a:rPr>
              <a:t>How to protect?</a:t>
            </a:r>
            <a:endParaRPr sz="2300">
              <a:latin typeface="Iceland"/>
              <a:ea typeface="Iceland"/>
              <a:cs typeface="Iceland"/>
              <a:sym typeface="Iceland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p86"/>
          <p:cNvSpPr txBox="1"/>
          <p:nvPr>
            <p:ph type="title"/>
          </p:nvPr>
        </p:nvSpPr>
        <p:spPr>
          <a:xfrm>
            <a:off x="1005325" y="2147700"/>
            <a:ext cx="2450400" cy="86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Iceland"/>
                <a:ea typeface="Iceland"/>
                <a:cs typeface="Iceland"/>
                <a:sym typeface="Iceland"/>
              </a:rPr>
              <a:t>Mitigations</a:t>
            </a:r>
            <a:endParaRPr b="1" sz="3600"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662" name="Google Shape;662;p8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87"/>
          <p:cNvSpPr txBox="1"/>
          <p:nvPr>
            <p:ph idx="12" type="sldNum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8" name="Google Shape;668;p87"/>
          <p:cNvSpPr txBox="1"/>
          <p:nvPr>
            <p:ph type="title"/>
          </p:nvPr>
        </p:nvSpPr>
        <p:spPr>
          <a:xfrm>
            <a:off x="1525600" y="582150"/>
            <a:ext cx="21069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SzPts val="3100"/>
              <a:buFont typeface="Iceland"/>
              <a:buAutoNum type="romanUcPeriod"/>
            </a:pPr>
            <a:r>
              <a:rPr b="1" lang="en">
                <a:latin typeface="Iceland"/>
                <a:ea typeface="Iceland"/>
                <a:cs typeface="Iceland"/>
                <a:sym typeface="Iceland"/>
              </a:rPr>
              <a:t>XSS</a:t>
            </a:r>
            <a:endParaRPr b="1"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669" name="Google Shape;669;p87"/>
          <p:cNvSpPr txBox="1"/>
          <p:nvPr/>
        </p:nvSpPr>
        <p:spPr>
          <a:xfrm>
            <a:off x="1190750" y="1371788"/>
            <a:ext cx="7629600" cy="336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celand"/>
              <a:buChar char="○"/>
            </a:pPr>
            <a:r>
              <a:rPr b="1" lang="en" sz="2000">
                <a:solidFill>
                  <a:schemeClr val="lt1"/>
                </a:solidFill>
                <a:latin typeface="Iceland"/>
                <a:ea typeface="Iceland"/>
                <a:cs typeface="Iceland"/>
                <a:sym typeface="Iceland"/>
              </a:rPr>
              <a:t>User Input Sanitization</a:t>
            </a:r>
            <a:endParaRPr b="1" sz="2000">
              <a:solidFill>
                <a:schemeClr val="lt1"/>
              </a:solidFill>
              <a:latin typeface="Iceland"/>
              <a:ea typeface="Iceland"/>
              <a:cs typeface="Iceland"/>
              <a:sym typeface="Iceland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celand"/>
              <a:buChar char="■"/>
            </a:pPr>
            <a:r>
              <a:t/>
            </a:r>
            <a:endParaRPr sz="1800">
              <a:solidFill>
                <a:schemeClr val="lt1"/>
              </a:solidFill>
              <a:latin typeface="Iceland"/>
              <a:ea typeface="Iceland"/>
              <a:cs typeface="Iceland"/>
              <a:sym typeface="Icel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Iceland"/>
              <a:ea typeface="Iceland"/>
              <a:cs typeface="Iceland"/>
              <a:sym typeface="Iceland"/>
            </a:endParaRPr>
          </a:p>
          <a:p>
            <a: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celand"/>
              <a:buChar char="■"/>
            </a:pPr>
            <a:r>
              <a:rPr lang="en" sz="1800">
                <a:solidFill>
                  <a:schemeClr val="lt1"/>
                </a:solidFill>
                <a:latin typeface="Iceland"/>
                <a:ea typeface="Iceland"/>
                <a:cs typeface="Iceland"/>
                <a:sym typeface="Iceland"/>
              </a:rPr>
              <a:t>Use DOMPurify</a:t>
            </a:r>
            <a:endParaRPr sz="1800">
              <a:solidFill>
                <a:schemeClr val="lt1"/>
              </a:solidFill>
              <a:latin typeface="Iceland"/>
              <a:ea typeface="Iceland"/>
              <a:cs typeface="Iceland"/>
              <a:sym typeface="Iceland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celand"/>
              <a:buChar char="○"/>
            </a:pPr>
            <a:r>
              <a:rPr b="1" lang="en" sz="2000">
                <a:solidFill>
                  <a:schemeClr val="lt1"/>
                </a:solidFill>
                <a:latin typeface="Iceland"/>
                <a:ea typeface="Iceland"/>
                <a:cs typeface="Iceland"/>
                <a:sym typeface="Iceland"/>
              </a:rPr>
              <a:t>HttpOnly cookies</a:t>
            </a:r>
            <a:endParaRPr b="1" sz="2000">
              <a:solidFill>
                <a:schemeClr val="lt1"/>
              </a:solidFill>
              <a:latin typeface="Iceland"/>
              <a:ea typeface="Iceland"/>
              <a:cs typeface="Iceland"/>
              <a:sym typeface="Iceland"/>
            </a:endParaRPr>
          </a:p>
          <a:p>
            <a:pPr indent="-304800" lvl="2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celand"/>
              <a:buChar char="■"/>
            </a:pPr>
            <a:r>
              <a:rPr lang="en" sz="1100">
                <a:solidFill>
                  <a:srgbClr val="A4B1CD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resp</a:t>
            </a:r>
            <a:r>
              <a:rPr lang="en" sz="1100">
                <a:solidFill>
                  <a:srgbClr val="5CECC6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FFCC5C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set_cookie</a:t>
            </a:r>
            <a:r>
              <a:rPr lang="en" sz="1100">
                <a:solidFill>
                  <a:srgbClr val="5CECC6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("</a:t>
            </a:r>
            <a:r>
              <a:rPr lang="en" sz="1100">
                <a:solidFill>
                  <a:srgbClr val="C5F467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100">
                <a:solidFill>
                  <a:srgbClr val="5CECC6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",</a:t>
            </a:r>
            <a:r>
              <a:rPr lang="en" sz="1100">
                <a:solidFill>
                  <a:srgbClr val="FFCC5C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5CB2FF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" sz="1100">
                <a:solidFill>
                  <a:srgbClr val="FFCC5C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FF8484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100">
                <a:solidFill>
                  <a:srgbClr val="FFCC5C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5CECC6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100">
                <a:solidFill>
                  <a:srgbClr val="C5F467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" sz="1100">
                <a:solidFill>
                  <a:srgbClr val="5CECC6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",</a:t>
            </a:r>
            <a:r>
              <a:rPr lang="en" sz="1100">
                <a:solidFill>
                  <a:srgbClr val="FFCC5C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5CB2FF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httponly</a:t>
            </a:r>
            <a:r>
              <a:rPr lang="en" sz="1100">
                <a:solidFill>
                  <a:srgbClr val="FFCC5C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FF8484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100">
                <a:solidFill>
                  <a:srgbClr val="FFCC5C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5CB2FF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r>
              <a:rPr lang="en" sz="1100">
                <a:solidFill>
                  <a:srgbClr val="5CECC6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100">
              <a:solidFill>
                <a:schemeClr val="lt1"/>
              </a:solidFill>
              <a:latin typeface="Iceland"/>
              <a:ea typeface="Iceland"/>
              <a:cs typeface="Iceland"/>
              <a:sym typeface="Iceland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celand"/>
              <a:buChar char="○"/>
            </a:pPr>
            <a:r>
              <a:rPr b="1" lang="en" sz="2000">
                <a:solidFill>
                  <a:schemeClr val="lt1"/>
                </a:solidFill>
                <a:latin typeface="Iceland"/>
                <a:ea typeface="Iceland"/>
                <a:cs typeface="Iceland"/>
                <a:sym typeface="Iceland"/>
              </a:rPr>
              <a:t>Using CSP </a:t>
            </a:r>
            <a:endParaRPr b="1" sz="2000">
              <a:solidFill>
                <a:schemeClr val="lt1"/>
              </a:solidFill>
              <a:latin typeface="Iceland"/>
              <a:ea typeface="Iceland"/>
              <a:cs typeface="Iceland"/>
              <a:sym typeface="Iceland"/>
            </a:endParaRPr>
          </a:p>
          <a:p>
            <a:pPr indent="-304800" lvl="2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celand"/>
              <a:buChar char="■"/>
            </a:pPr>
            <a:r>
              <a:rPr lang="en" sz="1050">
                <a:solidFill>
                  <a:srgbClr val="FF8484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Content-Security-Policy</a:t>
            </a:r>
            <a:r>
              <a:rPr lang="en" sz="1050">
                <a:solidFill>
                  <a:srgbClr val="5CECC6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A4B1CD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5F467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script-src 'self'</a:t>
            </a:r>
            <a:endParaRPr sz="1800">
              <a:solidFill>
                <a:schemeClr val="lt1"/>
              </a:solidFill>
              <a:latin typeface="Iceland"/>
              <a:ea typeface="Iceland"/>
              <a:cs typeface="Iceland"/>
              <a:sym typeface="Icel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chemeClr val="lt1"/>
              </a:solidFill>
              <a:latin typeface="Iceland"/>
              <a:ea typeface="Iceland"/>
              <a:cs typeface="Iceland"/>
              <a:sym typeface="Iceland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highlight>
                <a:schemeClr val="lt1"/>
              </a:highlight>
              <a:latin typeface="Iceland"/>
              <a:ea typeface="Iceland"/>
              <a:cs typeface="Iceland"/>
              <a:sym typeface="Iceland"/>
            </a:endParaRPr>
          </a:p>
        </p:txBody>
      </p:sp>
      <p:pic>
        <p:nvPicPr>
          <p:cNvPr id="670" name="Google Shape;670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25" y="4434375"/>
            <a:ext cx="1504123" cy="6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1" name="Google Shape;671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1175" y="4487600"/>
            <a:ext cx="425874" cy="563451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87"/>
          <p:cNvSpPr txBox="1"/>
          <p:nvPr/>
        </p:nvSpPr>
        <p:spPr>
          <a:xfrm>
            <a:off x="2544975" y="1808125"/>
            <a:ext cx="58662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C5D1EB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userInput</a:t>
            </a:r>
            <a:r>
              <a:rPr lang="en" sz="950">
                <a:solidFill>
                  <a:srgbClr val="5CECC6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50">
                <a:solidFill>
                  <a:srgbClr val="FFCC5C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replace</a:t>
            </a:r>
            <a:r>
              <a:rPr lang="en" sz="950">
                <a:solidFill>
                  <a:srgbClr val="A4B1CD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50">
                <a:solidFill>
                  <a:srgbClr val="5CECC6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950">
                <a:solidFill>
                  <a:srgbClr val="5CB2FF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&lt;</a:t>
            </a:r>
            <a:r>
              <a:rPr lang="en" sz="950">
                <a:solidFill>
                  <a:srgbClr val="5CECC6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950">
                <a:solidFill>
                  <a:srgbClr val="5CB2FF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 sz="950">
                <a:solidFill>
                  <a:srgbClr val="5CECC6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950">
                <a:solidFill>
                  <a:srgbClr val="A4B1CD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5CECC6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950">
                <a:solidFill>
                  <a:srgbClr val="C5F467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&amp;lt;</a:t>
            </a:r>
            <a:r>
              <a:rPr lang="en" sz="950">
                <a:solidFill>
                  <a:srgbClr val="5CECC6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950">
                <a:solidFill>
                  <a:srgbClr val="A4B1CD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950">
                <a:solidFill>
                  <a:srgbClr val="5CECC6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50">
                <a:solidFill>
                  <a:srgbClr val="FFCC5C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replace</a:t>
            </a:r>
            <a:r>
              <a:rPr lang="en" sz="950">
                <a:solidFill>
                  <a:srgbClr val="A4B1CD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50">
                <a:solidFill>
                  <a:srgbClr val="5CECC6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950">
                <a:solidFill>
                  <a:srgbClr val="5CB2FF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" sz="950">
                <a:solidFill>
                  <a:srgbClr val="5CECC6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950">
                <a:solidFill>
                  <a:srgbClr val="5CB2FF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 sz="950">
                <a:solidFill>
                  <a:srgbClr val="5CECC6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950">
                <a:solidFill>
                  <a:srgbClr val="A4B1CD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5CECC6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950">
                <a:solidFill>
                  <a:srgbClr val="C5F467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&amp;gt;</a:t>
            </a:r>
            <a:r>
              <a:rPr lang="en" sz="950">
                <a:solidFill>
                  <a:srgbClr val="5CECC6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950">
                <a:solidFill>
                  <a:srgbClr val="A4B1CD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A4B1CD"/>
              </a:solidFill>
              <a:highlight>
                <a:srgbClr val="141D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A4B1CD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         </a:t>
            </a:r>
            <a:r>
              <a:rPr lang="en" sz="950">
                <a:solidFill>
                  <a:srgbClr val="5CECC6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50">
                <a:solidFill>
                  <a:srgbClr val="FFCC5C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replace</a:t>
            </a:r>
            <a:r>
              <a:rPr lang="en" sz="950">
                <a:solidFill>
                  <a:srgbClr val="A4B1CD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50">
                <a:solidFill>
                  <a:srgbClr val="5CECC6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950">
                <a:solidFill>
                  <a:srgbClr val="5CB2FF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’</a:t>
            </a:r>
            <a:r>
              <a:rPr lang="en" sz="950">
                <a:solidFill>
                  <a:srgbClr val="5CECC6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950">
                <a:solidFill>
                  <a:srgbClr val="5CB2FF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 sz="950">
                <a:solidFill>
                  <a:srgbClr val="5CECC6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950">
                <a:solidFill>
                  <a:srgbClr val="A4B1CD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5CECC6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950">
                <a:solidFill>
                  <a:srgbClr val="C5F467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2#39;</a:t>
            </a:r>
            <a:r>
              <a:rPr lang="en" sz="950">
                <a:solidFill>
                  <a:srgbClr val="5CECC6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950">
                <a:solidFill>
                  <a:srgbClr val="A4B1CD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950">
                <a:solidFill>
                  <a:srgbClr val="5CECC6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950">
                <a:solidFill>
                  <a:srgbClr val="FFCC5C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replace</a:t>
            </a:r>
            <a:r>
              <a:rPr lang="en" sz="950">
                <a:solidFill>
                  <a:srgbClr val="A4B1CD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50">
                <a:solidFill>
                  <a:srgbClr val="5CECC6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950">
                <a:solidFill>
                  <a:srgbClr val="5CB2FF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950">
                <a:solidFill>
                  <a:srgbClr val="5CECC6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950">
                <a:solidFill>
                  <a:srgbClr val="5CB2FF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 sz="950">
                <a:solidFill>
                  <a:srgbClr val="5CECC6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950">
                <a:solidFill>
                  <a:srgbClr val="A4B1CD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5CECC6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950">
                <a:solidFill>
                  <a:srgbClr val="C5F467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&amp;quot;</a:t>
            </a:r>
            <a:r>
              <a:rPr lang="en" sz="950">
                <a:solidFill>
                  <a:srgbClr val="5CECC6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950">
                <a:solidFill>
                  <a:srgbClr val="A4B1CD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sz="950">
              <a:solidFill>
                <a:srgbClr val="A4B1CD"/>
              </a:solidFill>
              <a:highlight>
                <a:srgbClr val="141D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5CECC6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A4B1CD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     </a:t>
            </a:r>
            <a:r>
              <a:rPr lang="en" sz="950">
                <a:solidFill>
                  <a:srgbClr val="5CECC6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   .</a:t>
            </a:r>
            <a:r>
              <a:rPr lang="en" sz="950">
                <a:solidFill>
                  <a:srgbClr val="FFCC5C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replace</a:t>
            </a:r>
            <a:r>
              <a:rPr lang="en" sz="950">
                <a:solidFill>
                  <a:srgbClr val="A4B1CD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" sz="950">
                <a:solidFill>
                  <a:srgbClr val="5CECC6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950">
                <a:solidFill>
                  <a:srgbClr val="5CB2FF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&amp;</a:t>
            </a:r>
            <a:r>
              <a:rPr lang="en" sz="950">
                <a:solidFill>
                  <a:srgbClr val="5CECC6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en" sz="950">
                <a:solidFill>
                  <a:srgbClr val="5CB2FF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g</a:t>
            </a:r>
            <a:r>
              <a:rPr lang="en" sz="950">
                <a:solidFill>
                  <a:srgbClr val="5CECC6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,</a:t>
            </a:r>
            <a:r>
              <a:rPr lang="en" sz="950">
                <a:solidFill>
                  <a:srgbClr val="A4B1CD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950">
                <a:solidFill>
                  <a:srgbClr val="5CECC6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950">
                <a:solidFill>
                  <a:srgbClr val="C5F467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&amp;amp;</a:t>
            </a:r>
            <a:r>
              <a:rPr lang="en" sz="950">
                <a:solidFill>
                  <a:srgbClr val="5CECC6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950">
                <a:solidFill>
                  <a:srgbClr val="A4B1CD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lang="en" sz="950">
                <a:solidFill>
                  <a:srgbClr val="5CECC6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;</a:t>
            </a:r>
            <a:endParaRPr i="1" sz="950">
              <a:solidFill>
                <a:srgbClr val="D7E4FF"/>
              </a:solidFill>
              <a:highlight>
                <a:srgbClr val="141D2B"/>
              </a:highlight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dk2"/>
            </a:gs>
            <a:gs pos="100000">
              <a:schemeClr val="dk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1"/>
          <p:cNvSpPr/>
          <p:nvPr/>
        </p:nvSpPr>
        <p:spPr>
          <a:xfrm>
            <a:off x="6144500" y="1698425"/>
            <a:ext cx="2360700" cy="628200"/>
          </a:xfrm>
          <a:prstGeom prst="round1Rect">
            <a:avLst>
              <a:gd fmla="val 50000" name="adj"/>
            </a:avLst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80808"/>
              </a:solidFill>
            </a:endParaRPr>
          </a:p>
        </p:txBody>
      </p:sp>
      <p:sp>
        <p:nvSpPr>
          <p:cNvPr id="397" name="Google Shape;397;p61"/>
          <p:cNvSpPr/>
          <p:nvPr/>
        </p:nvSpPr>
        <p:spPr>
          <a:xfrm>
            <a:off x="788250" y="1698425"/>
            <a:ext cx="2360700" cy="628200"/>
          </a:xfrm>
          <a:prstGeom prst="round1Rect">
            <a:avLst>
              <a:gd fmla="val 50000" name="adj"/>
            </a:avLst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80808"/>
              </a:solidFill>
            </a:endParaRPr>
          </a:p>
        </p:txBody>
      </p:sp>
      <p:sp>
        <p:nvSpPr>
          <p:cNvPr id="398" name="Google Shape;398;p61"/>
          <p:cNvSpPr/>
          <p:nvPr/>
        </p:nvSpPr>
        <p:spPr>
          <a:xfrm>
            <a:off x="3466375" y="1698425"/>
            <a:ext cx="2360700" cy="628200"/>
          </a:xfrm>
          <a:prstGeom prst="round1Rect">
            <a:avLst>
              <a:gd fmla="val 50000" name="adj"/>
            </a:avLst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80808"/>
              </a:solidFill>
            </a:endParaRPr>
          </a:p>
        </p:txBody>
      </p:sp>
      <p:sp>
        <p:nvSpPr>
          <p:cNvPr id="399" name="Google Shape;399;p61"/>
          <p:cNvSpPr txBox="1"/>
          <p:nvPr/>
        </p:nvSpPr>
        <p:spPr>
          <a:xfrm>
            <a:off x="720000" y="445025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F3F3F3"/>
                </a:solidFill>
                <a:latin typeface="Iceland"/>
                <a:ea typeface="Iceland"/>
                <a:cs typeface="Iceland"/>
                <a:sym typeface="Iceland"/>
              </a:rPr>
              <a:t>TABLE OF CONTENTS</a:t>
            </a:r>
            <a:endParaRPr b="1" sz="4200">
              <a:solidFill>
                <a:srgbClr val="F3F3F3"/>
              </a:solidFill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400" name="Google Shape;400;p61"/>
          <p:cNvSpPr txBox="1"/>
          <p:nvPr/>
        </p:nvSpPr>
        <p:spPr>
          <a:xfrm>
            <a:off x="3499163" y="1698425"/>
            <a:ext cx="2661900" cy="6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80808"/>
                </a:solidFill>
                <a:latin typeface="Iceland"/>
                <a:ea typeface="Iceland"/>
                <a:cs typeface="Iceland"/>
                <a:sym typeface="Iceland"/>
              </a:rPr>
              <a:t>Cross Site Scripting</a:t>
            </a:r>
            <a:endParaRPr b="1" sz="2200">
              <a:solidFill>
                <a:srgbClr val="080808"/>
              </a:solidFill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401" name="Google Shape;401;p61"/>
          <p:cNvSpPr txBox="1"/>
          <p:nvPr/>
        </p:nvSpPr>
        <p:spPr>
          <a:xfrm>
            <a:off x="853875" y="1754350"/>
            <a:ext cx="19683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80808"/>
                </a:solidFill>
                <a:latin typeface="Iceland"/>
                <a:ea typeface="Iceland"/>
                <a:cs typeface="Iceland"/>
                <a:sym typeface="Iceland"/>
              </a:rPr>
              <a:t>Client-side vs. </a:t>
            </a:r>
            <a:br>
              <a:rPr b="1" lang="en" sz="2400">
                <a:solidFill>
                  <a:srgbClr val="080808"/>
                </a:solidFill>
                <a:latin typeface="Iceland"/>
                <a:ea typeface="Iceland"/>
                <a:cs typeface="Iceland"/>
                <a:sym typeface="Iceland"/>
              </a:rPr>
            </a:br>
            <a:r>
              <a:rPr b="1" lang="en" sz="2400">
                <a:solidFill>
                  <a:srgbClr val="080808"/>
                </a:solidFill>
                <a:latin typeface="Iceland"/>
                <a:ea typeface="Iceland"/>
                <a:cs typeface="Iceland"/>
                <a:sym typeface="Iceland"/>
              </a:rPr>
              <a:t>Server-side</a:t>
            </a:r>
            <a:endParaRPr b="1" sz="2400">
              <a:solidFill>
                <a:srgbClr val="080808"/>
              </a:solidFill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402" name="Google Shape;402;p61"/>
          <p:cNvSpPr txBox="1"/>
          <p:nvPr/>
        </p:nvSpPr>
        <p:spPr>
          <a:xfrm>
            <a:off x="6199200" y="1698425"/>
            <a:ext cx="2350200" cy="62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080808"/>
                </a:solidFill>
                <a:latin typeface="Iceland"/>
                <a:ea typeface="Iceland"/>
                <a:cs typeface="Iceland"/>
                <a:sym typeface="Iceland"/>
              </a:rPr>
              <a:t>Cross Site</a:t>
            </a:r>
            <a:br>
              <a:rPr b="1" lang="en" sz="2000">
                <a:solidFill>
                  <a:srgbClr val="080808"/>
                </a:solidFill>
                <a:latin typeface="Iceland"/>
                <a:ea typeface="Iceland"/>
                <a:cs typeface="Iceland"/>
                <a:sym typeface="Iceland"/>
              </a:rPr>
            </a:br>
            <a:r>
              <a:rPr b="1" lang="en" sz="2000">
                <a:solidFill>
                  <a:srgbClr val="080808"/>
                </a:solidFill>
                <a:latin typeface="Iceland"/>
                <a:ea typeface="Iceland"/>
                <a:cs typeface="Iceland"/>
                <a:sym typeface="Iceland"/>
              </a:rPr>
              <a:t>Request Forgery</a:t>
            </a:r>
            <a:endParaRPr b="1" sz="2000">
              <a:solidFill>
                <a:srgbClr val="080808"/>
              </a:solidFill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403" name="Google Shape;403;p61"/>
          <p:cNvSpPr txBox="1"/>
          <p:nvPr/>
        </p:nvSpPr>
        <p:spPr>
          <a:xfrm rot="-5400000">
            <a:off x="347169" y="1718413"/>
            <a:ext cx="5277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3F3F3"/>
                </a:solidFill>
                <a:latin typeface="Iceland"/>
                <a:ea typeface="Iceland"/>
                <a:cs typeface="Iceland"/>
                <a:sym typeface="Iceland"/>
              </a:rPr>
              <a:t>01</a:t>
            </a:r>
            <a:endParaRPr b="1" sz="1800">
              <a:solidFill>
                <a:srgbClr val="F3F3F3"/>
              </a:solidFill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404" name="Google Shape;404;p61"/>
          <p:cNvSpPr txBox="1"/>
          <p:nvPr/>
        </p:nvSpPr>
        <p:spPr>
          <a:xfrm rot="-5400000">
            <a:off x="3030560" y="1718413"/>
            <a:ext cx="5277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3F3F3"/>
                </a:solidFill>
                <a:latin typeface="Iceland"/>
                <a:ea typeface="Iceland"/>
                <a:cs typeface="Iceland"/>
                <a:sym typeface="Iceland"/>
              </a:rPr>
              <a:t>02</a:t>
            </a:r>
            <a:endParaRPr b="1" sz="1800">
              <a:solidFill>
                <a:srgbClr val="F3F3F3"/>
              </a:solidFill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405" name="Google Shape;405;p61"/>
          <p:cNvSpPr txBox="1"/>
          <p:nvPr/>
        </p:nvSpPr>
        <p:spPr>
          <a:xfrm rot="-5400000">
            <a:off x="5713950" y="1718413"/>
            <a:ext cx="5277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3F3F3"/>
                </a:solidFill>
                <a:latin typeface="Iceland"/>
                <a:ea typeface="Iceland"/>
                <a:cs typeface="Iceland"/>
                <a:sym typeface="Iceland"/>
              </a:rPr>
              <a:t>03</a:t>
            </a:r>
            <a:endParaRPr b="1" sz="1800">
              <a:solidFill>
                <a:srgbClr val="F3F3F3"/>
              </a:solidFill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406" name="Google Shape;406;p61"/>
          <p:cNvSpPr txBox="1"/>
          <p:nvPr/>
        </p:nvSpPr>
        <p:spPr>
          <a:xfrm rot="-5400000">
            <a:off x="347169" y="3285125"/>
            <a:ext cx="5277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3F3F3"/>
                </a:solidFill>
                <a:latin typeface="Iceland"/>
                <a:ea typeface="Iceland"/>
                <a:cs typeface="Iceland"/>
                <a:sym typeface="Iceland"/>
              </a:rPr>
              <a:t>04</a:t>
            </a:r>
            <a:endParaRPr b="1" sz="1800">
              <a:solidFill>
                <a:srgbClr val="F3F3F3"/>
              </a:solidFill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407" name="Google Shape;407;p61"/>
          <p:cNvSpPr txBox="1"/>
          <p:nvPr/>
        </p:nvSpPr>
        <p:spPr>
          <a:xfrm rot="-5400000">
            <a:off x="3030560" y="3285125"/>
            <a:ext cx="5277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3F3F3"/>
                </a:solidFill>
                <a:latin typeface="Iceland"/>
                <a:ea typeface="Iceland"/>
                <a:cs typeface="Iceland"/>
                <a:sym typeface="Iceland"/>
              </a:rPr>
              <a:t>05</a:t>
            </a:r>
            <a:endParaRPr b="1" sz="1800">
              <a:solidFill>
                <a:srgbClr val="F3F3F3"/>
              </a:solidFill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408" name="Google Shape;408;p61"/>
          <p:cNvSpPr txBox="1"/>
          <p:nvPr/>
        </p:nvSpPr>
        <p:spPr>
          <a:xfrm rot="-5400000">
            <a:off x="5713950" y="3285125"/>
            <a:ext cx="527700" cy="33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F3F3F3"/>
                </a:solidFill>
                <a:latin typeface="Iceland"/>
                <a:ea typeface="Iceland"/>
                <a:cs typeface="Iceland"/>
                <a:sym typeface="Iceland"/>
              </a:rPr>
              <a:t>06</a:t>
            </a:r>
            <a:endParaRPr b="1" sz="1800">
              <a:solidFill>
                <a:srgbClr val="F3F3F3"/>
              </a:solidFill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409" name="Google Shape;409;p61"/>
          <p:cNvSpPr/>
          <p:nvPr/>
        </p:nvSpPr>
        <p:spPr>
          <a:xfrm>
            <a:off x="6144500" y="3156875"/>
            <a:ext cx="2360700" cy="759300"/>
          </a:xfrm>
          <a:prstGeom prst="round1Rect">
            <a:avLst>
              <a:gd fmla="val 50000" name="adj"/>
            </a:avLst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080808"/>
              </a:solidFill>
            </a:endParaRPr>
          </a:p>
        </p:txBody>
      </p:sp>
      <p:sp>
        <p:nvSpPr>
          <p:cNvPr id="410" name="Google Shape;410;p61"/>
          <p:cNvSpPr txBox="1"/>
          <p:nvPr/>
        </p:nvSpPr>
        <p:spPr>
          <a:xfrm>
            <a:off x="6187863" y="3308213"/>
            <a:ext cx="23502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80808"/>
                </a:solidFill>
                <a:latin typeface="Iceland"/>
                <a:ea typeface="Iceland"/>
                <a:cs typeface="Iceland"/>
                <a:sym typeface="Iceland"/>
              </a:rPr>
              <a:t>Mitigations</a:t>
            </a:r>
            <a:endParaRPr b="1" sz="2200">
              <a:solidFill>
                <a:srgbClr val="080808"/>
              </a:solidFill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411" name="Google Shape;411;p61"/>
          <p:cNvSpPr/>
          <p:nvPr/>
        </p:nvSpPr>
        <p:spPr>
          <a:xfrm>
            <a:off x="3477500" y="3255000"/>
            <a:ext cx="2360700" cy="628200"/>
          </a:xfrm>
          <a:prstGeom prst="round1Rect">
            <a:avLst>
              <a:gd fmla="val 50000" name="adj"/>
            </a:avLst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80808"/>
              </a:solidFill>
            </a:endParaRPr>
          </a:p>
        </p:txBody>
      </p:sp>
      <p:sp>
        <p:nvSpPr>
          <p:cNvPr id="412" name="Google Shape;412;p61"/>
          <p:cNvSpPr/>
          <p:nvPr/>
        </p:nvSpPr>
        <p:spPr>
          <a:xfrm>
            <a:off x="810500" y="3255000"/>
            <a:ext cx="2360700" cy="628200"/>
          </a:xfrm>
          <a:prstGeom prst="round1Rect">
            <a:avLst>
              <a:gd fmla="val 50000" name="adj"/>
            </a:avLst>
          </a:prstGeom>
          <a:solidFill>
            <a:srgbClr val="F3F3F3"/>
          </a:solidFill>
          <a:ln cap="flat" cmpd="sng" w="9525">
            <a:solidFill>
              <a:srgbClr val="F3F3F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080808"/>
              </a:solidFill>
            </a:endParaRPr>
          </a:p>
        </p:txBody>
      </p:sp>
      <p:sp>
        <p:nvSpPr>
          <p:cNvPr id="413" name="Google Shape;413;p61"/>
          <p:cNvSpPr txBox="1"/>
          <p:nvPr/>
        </p:nvSpPr>
        <p:spPr>
          <a:xfrm>
            <a:off x="853863" y="3332813"/>
            <a:ext cx="23502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80808"/>
                </a:solidFill>
                <a:latin typeface="Iceland"/>
                <a:ea typeface="Iceland"/>
                <a:cs typeface="Iceland"/>
                <a:sym typeface="Iceland"/>
              </a:rPr>
              <a:t>Clickjacking</a:t>
            </a:r>
            <a:endParaRPr b="1" sz="2200">
              <a:solidFill>
                <a:srgbClr val="080808"/>
              </a:solidFill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414" name="Google Shape;414;p61"/>
          <p:cNvSpPr txBox="1"/>
          <p:nvPr/>
        </p:nvSpPr>
        <p:spPr>
          <a:xfrm>
            <a:off x="3520863" y="3365388"/>
            <a:ext cx="2350200" cy="4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080808"/>
                </a:solidFill>
                <a:latin typeface="Iceland"/>
                <a:ea typeface="Iceland"/>
                <a:cs typeface="Iceland"/>
                <a:sym typeface="Iceland"/>
              </a:rPr>
              <a:t>SOP / CORS</a:t>
            </a:r>
            <a:endParaRPr b="1" sz="2200">
              <a:solidFill>
                <a:srgbClr val="080808"/>
              </a:solidFill>
              <a:latin typeface="Iceland"/>
              <a:ea typeface="Iceland"/>
              <a:cs typeface="Iceland"/>
              <a:sym typeface="Iceland"/>
            </a:endParaRPr>
          </a:p>
        </p:txBody>
      </p:sp>
      <p:pic>
        <p:nvPicPr>
          <p:cNvPr id="415" name="Google Shape;41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25" y="4434375"/>
            <a:ext cx="1504123" cy="6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6" name="Google Shape;41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1175" y="4487600"/>
            <a:ext cx="425874" cy="56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6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p88"/>
          <p:cNvSpPr txBox="1"/>
          <p:nvPr>
            <p:ph idx="12" type="sldNum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8" name="Google Shape;678;p88"/>
          <p:cNvSpPr txBox="1"/>
          <p:nvPr>
            <p:ph type="title"/>
          </p:nvPr>
        </p:nvSpPr>
        <p:spPr>
          <a:xfrm>
            <a:off x="1123775" y="590225"/>
            <a:ext cx="42609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celand"/>
                <a:ea typeface="Iceland"/>
                <a:cs typeface="Iceland"/>
                <a:sym typeface="Iceland"/>
              </a:rPr>
              <a:t>II. CSRF</a:t>
            </a:r>
            <a:endParaRPr b="1"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679" name="Google Shape;679;p88"/>
          <p:cNvSpPr txBox="1"/>
          <p:nvPr/>
        </p:nvSpPr>
        <p:spPr>
          <a:xfrm>
            <a:off x="1457700" y="1195925"/>
            <a:ext cx="6228600" cy="120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Iceland"/>
                <a:ea typeface="Iceland"/>
                <a:cs typeface="Iceland"/>
                <a:sym typeface="Iceland"/>
              </a:rPr>
              <a:t>CSRF-TOKEN</a:t>
            </a:r>
            <a:endParaRPr sz="1600">
              <a:solidFill>
                <a:schemeClr val="lt1"/>
              </a:solidFill>
              <a:latin typeface="Iceland"/>
              <a:ea typeface="Iceland"/>
              <a:cs typeface="Iceland"/>
              <a:sym typeface="Iceland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celand"/>
              <a:buChar char="-"/>
            </a:pPr>
            <a:r>
              <a:rPr lang="en" sz="1600">
                <a:solidFill>
                  <a:schemeClr val="lt1"/>
                </a:solidFill>
                <a:latin typeface="Iceland"/>
                <a:ea typeface="Iceland"/>
                <a:cs typeface="Iceland"/>
                <a:sym typeface="Iceland"/>
              </a:rPr>
              <a:t>Unpredictable with high entropy, as for session tokens in general.</a:t>
            </a:r>
            <a:endParaRPr sz="1600">
              <a:solidFill>
                <a:schemeClr val="lt1"/>
              </a:solidFill>
              <a:latin typeface="Iceland"/>
              <a:ea typeface="Iceland"/>
              <a:cs typeface="Iceland"/>
              <a:sym typeface="Iceland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celand"/>
              <a:buChar char="-"/>
            </a:pPr>
            <a:r>
              <a:rPr lang="en" sz="1600">
                <a:solidFill>
                  <a:schemeClr val="lt1"/>
                </a:solidFill>
                <a:latin typeface="Iceland"/>
                <a:ea typeface="Iceland"/>
                <a:cs typeface="Iceland"/>
                <a:sym typeface="Iceland"/>
              </a:rPr>
              <a:t>Tied to the user's session.</a:t>
            </a:r>
            <a:endParaRPr sz="1600">
              <a:solidFill>
                <a:schemeClr val="lt1"/>
              </a:solidFill>
              <a:latin typeface="Iceland"/>
              <a:ea typeface="Iceland"/>
              <a:cs typeface="Iceland"/>
              <a:sym typeface="Iceland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celand"/>
              <a:buChar char="-"/>
            </a:pPr>
            <a:r>
              <a:rPr lang="en" sz="1600">
                <a:solidFill>
                  <a:schemeClr val="lt1"/>
                </a:solidFill>
                <a:latin typeface="Iceland"/>
                <a:ea typeface="Iceland"/>
                <a:cs typeface="Iceland"/>
                <a:sym typeface="Iceland"/>
              </a:rPr>
              <a:t>Strictly validated in every case before the relevant action is executed.</a:t>
            </a:r>
            <a:endParaRPr sz="1900">
              <a:solidFill>
                <a:schemeClr val="lt1"/>
              </a:solidFill>
              <a:latin typeface="Iceland"/>
              <a:ea typeface="Iceland"/>
              <a:cs typeface="Iceland"/>
              <a:sym typeface="Iceland"/>
            </a:endParaRPr>
          </a:p>
        </p:txBody>
      </p:sp>
      <p:pic>
        <p:nvPicPr>
          <p:cNvPr id="680" name="Google Shape;680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09784" y="2483350"/>
            <a:ext cx="4152092" cy="232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25" y="4434375"/>
            <a:ext cx="1504123" cy="6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Google Shape;682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1175" y="4487600"/>
            <a:ext cx="425874" cy="56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89"/>
          <p:cNvSpPr txBox="1"/>
          <p:nvPr>
            <p:ph idx="12" type="sldNum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8" name="Google Shape;688;p89"/>
          <p:cNvSpPr txBox="1"/>
          <p:nvPr>
            <p:ph type="title"/>
          </p:nvPr>
        </p:nvSpPr>
        <p:spPr>
          <a:xfrm>
            <a:off x="1107675" y="574100"/>
            <a:ext cx="43653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celand"/>
                <a:ea typeface="Iceland"/>
                <a:cs typeface="Iceland"/>
                <a:sym typeface="Iceland"/>
              </a:rPr>
              <a:t>III. Clickjacking</a:t>
            </a:r>
            <a:endParaRPr b="1"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689" name="Google Shape;689;p89"/>
          <p:cNvSpPr txBox="1"/>
          <p:nvPr/>
        </p:nvSpPr>
        <p:spPr>
          <a:xfrm>
            <a:off x="1194525" y="1514725"/>
            <a:ext cx="6827700" cy="218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1" marL="91440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celand"/>
              <a:buChar char="○"/>
            </a:pPr>
            <a:r>
              <a:rPr b="1" lang="en" sz="2000">
                <a:solidFill>
                  <a:schemeClr val="lt1"/>
                </a:solidFill>
                <a:latin typeface="Iceland"/>
                <a:ea typeface="Iceland"/>
                <a:cs typeface="Iceland"/>
                <a:sym typeface="Iceland"/>
              </a:rPr>
              <a:t>X-Frame-Options </a:t>
            </a:r>
            <a:endParaRPr b="1" sz="2000">
              <a:solidFill>
                <a:schemeClr val="lt1"/>
              </a:solidFill>
              <a:latin typeface="Iceland"/>
              <a:ea typeface="Iceland"/>
              <a:cs typeface="Iceland"/>
              <a:sym typeface="Iceland"/>
            </a:endParaRPr>
          </a:p>
          <a:p>
            <a:pPr indent="-304800" lvl="2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celand"/>
              <a:buChar char="■"/>
            </a:pPr>
            <a:r>
              <a:rPr lang="en" sz="1050">
                <a:solidFill>
                  <a:srgbClr val="FF8484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X-Frame-Options</a:t>
            </a:r>
            <a:r>
              <a:rPr lang="en" sz="1050">
                <a:solidFill>
                  <a:srgbClr val="5CECC6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A4B1CD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5F467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DENY</a:t>
            </a:r>
            <a:endParaRPr sz="1050">
              <a:solidFill>
                <a:srgbClr val="C5F467"/>
              </a:solidFill>
              <a:highlight>
                <a:srgbClr val="141D2B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04800" lvl="2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celand"/>
              <a:buChar char="■"/>
            </a:pPr>
            <a:r>
              <a:rPr lang="en" sz="1050">
                <a:solidFill>
                  <a:srgbClr val="FF8484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X-Frame-Options</a:t>
            </a:r>
            <a:r>
              <a:rPr lang="en" sz="1050">
                <a:solidFill>
                  <a:srgbClr val="5CECC6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A4B1CD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5F467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SAMEORIGIN</a:t>
            </a:r>
            <a:endParaRPr b="1">
              <a:solidFill>
                <a:schemeClr val="lt1"/>
              </a:solidFill>
              <a:latin typeface="Iceland"/>
              <a:ea typeface="Iceland"/>
              <a:cs typeface="Iceland"/>
              <a:sym typeface="Iceland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celand"/>
              <a:buChar char="○"/>
            </a:pPr>
            <a:r>
              <a:rPr b="1" lang="en" sz="2000">
                <a:solidFill>
                  <a:schemeClr val="lt1"/>
                </a:solidFill>
                <a:latin typeface="Iceland"/>
                <a:ea typeface="Iceland"/>
                <a:cs typeface="Iceland"/>
                <a:sym typeface="Iceland"/>
              </a:rPr>
              <a:t>Using cookie's sameSite origin</a:t>
            </a:r>
            <a:endParaRPr b="1" sz="2000">
              <a:solidFill>
                <a:schemeClr val="lt1"/>
              </a:solidFill>
              <a:latin typeface="Iceland"/>
              <a:ea typeface="Iceland"/>
              <a:cs typeface="Iceland"/>
              <a:sym typeface="Iceland"/>
            </a:endParaRPr>
          </a:p>
          <a:p>
            <a:pPr indent="-304800" lvl="2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celand"/>
              <a:buChar char="■"/>
            </a:pPr>
            <a:r>
              <a:rPr lang="en" sz="1100">
                <a:solidFill>
                  <a:srgbClr val="A4B1CD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resp</a:t>
            </a:r>
            <a:r>
              <a:rPr lang="en" sz="1100">
                <a:solidFill>
                  <a:srgbClr val="5CECC6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lang="en" sz="1100">
                <a:solidFill>
                  <a:srgbClr val="FFCC5C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set_cookie</a:t>
            </a:r>
            <a:r>
              <a:rPr lang="en" sz="1100">
                <a:solidFill>
                  <a:srgbClr val="5CECC6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("</a:t>
            </a:r>
            <a:r>
              <a:rPr lang="en" sz="1100">
                <a:solidFill>
                  <a:srgbClr val="C5F467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name</a:t>
            </a:r>
            <a:r>
              <a:rPr lang="en" sz="1100">
                <a:solidFill>
                  <a:srgbClr val="5CECC6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",</a:t>
            </a:r>
            <a:r>
              <a:rPr lang="en" sz="1100">
                <a:solidFill>
                  <a:srgbClr val="FFCC5C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5CB2FF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" sz="1100">
                <a:solidFill>
                  <a:srgbClr val="FFCC5C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FF8484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" sz="1100">
                <a:solidFill>
                  <a:srgbClr val="FFCC5C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5CECC6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100">
                <a:solidFill>
                  <a:srgbClr val="C5F467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value</a:t>
            </a:r>
            <a:r>
              <a:rPr lang="en" sz="1100">
                <a:solidFill>
                  <a:srgbClr val="5CECC6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",</a:t>
            </a:r>
            <a:r>
              <a:rPr lang="en" sz="1100">
                <a:solidFill>
                  <a:srgbClr val="FFCC5C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100">
                <a:solidFill>
                  <a:srgbClr val="5CB2FF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samesite=</a:t>
            </a:r>
            <a:r>
              <a:rPr lang="en" sz="1100">
                <a:solidFill>
                  <a:srgbClr val="5CECC6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"</a:t>
            </a:r>
            <a:r>
              <a:rPr lang="en" sz="1100">
                <a:solidFill>
                  <a:srgbClr val="C5F467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Strict</a:t>
            </a:r>
            <a:r>
              <a:rPr lang="en" sz="1100">
                <a:solidFill>
                  <a:srgbClr val="5CECC6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")</a:t>
            </a:r>
            <a:endParaRPr b="1" sz="2000">
              <a:solidFill>
                <a:schemeClr val="lt1"/>
              </a:solidFill>
              <a:latin typeface="Iceland"/>
              <a:ea typeface="Iceland"/>
              <a:cs typeface="Iceland"/>
              <a:sym typeface="Iceland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Iceland"/>
              <a:buChar char="○"/>
            </a:pPr>
            <a:r>
              <a:rPr b="1" lang="en" sz="2000">
                <a:solidFill>
                  <a:schemeClr val="lt1"/>
                </a:solidFill>
                <a:latin typeface="Iceland"/>
                <a:ea typeface="Iceland"/>
                <a:cs typeface="Iceland"/>
                <a:sym typeface="Iceland"/>
              </a:rPr>
              <a:t>Using CSP</a:t>
            </a:r>
            <a:endParaRPr b="1" sz="2000">
              <a:solidFill>
                <a:schemeClr val="lt1"/>
              </a:solidFill>
              <a:latin typeface="Iceland"/>
              <a:ea typeface="Iceland"/>
              <a:cs typeface="Iceland"/>
              <a:sym typeface="Iceland"/>
            </a:endParaRPr>
          </a:p>
          <a:p>
            <a:pPr indent="-304800" lvl="2" marL="1371600" rtl="0" algn="l">
              <a:lnSpc>
                <a:spcPct val="135714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celand"/>
              <a:buChar char="■"/>
            </a:pPr>
            <a:r>
              <a:rPr lang="en" sz="1050">
                <a:solidFill>
                  <a:srgbClr val="FF8484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Content-Security-Policy</a:t>
            </a:r>
            <a:r>
              <a:rPr lang="en" sz="1050">
                <a:solidFill>
                  <a:srgbClr val="5CECC6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lang="en" sz="1050">
                <a:solidFill>
                  <a:srgbClr val="A4B1CD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" sz="1050">
                <a:solidFill>
                  <a:srgbClr val="C5F467"/>
                </a:solidFill>
                <a:highlight>
                  <a:srgbClr val="141D2B"/>
                </a:highlight>
                <a:latin typeface="Courier New"/>
                <a:ea typeface="Courier New"/>
                <a:cs typeface="Courier New"/>
                <a:sym typeface="Courier New"/>
              </a:rPr>
              <a:t>script-src-elem &lt;source&gt;</a:t>
            </a:r>
            <a:endParaRPr b="1" sz="2000">
              <a:solidFill>
                <a:schemeClr val="lt1"/>
              </a:solidFill>
              <a:highlight>
                <a:schemeClr val="lt1"/>
              </a:highlight>
              <a:latin typeface="Iceland"/>
              <a:ea typeface="Iceland"/>
              <a:cs typeface="Iceland"/>
              <a:sym typeface="Iceland"/>
            </a:endParaRPr>
          </a:p>
        </p:txBody>
      </p:sp>
      <p:pic>
        <p:nvPicPr>
          <p:cNvPr id="690" name="Google Shape;690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25" y="4434375"/>
            <a:ext cx="1504123" cy="6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1" name="Google Shape;691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1175" y="4487600"/>
            <a:ext cx="425874" cy="56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90"/>
          <p:cNvSpPr txBox="1"/>
          <p:nvPr>
            <p:ph idx="12" type="sldNum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97" name="Google Shape;697;p90"/>
          <p:cNvSpPr txBox="1"/>
          <p:nvPr>
            <p:ph type="title"/>
          </p:nvPr>
        </p:nvSpPr>
        <p:spPr>
          <a:xfrm>
            <a:off x="1630050" y="566100"/>
            <a:ext cx="21069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Iceland"/>
                <a:ea typeface="Iceland"/>
                <a:cs typeface="Iceland"/>
                <a:sym typeface="Iceland"/>
              </a:rPr>
              <a:t>Conclusion</a:t>
            </a:r>
            <a:endParaRPr b="1"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698" name="Google Shape;698;p90"/>
          <p:cNvSpPr txBox="1"/>
          <p:nvPr/>
        </p:nvSpPr>
        <p:spPr>
          <a:xfrm>
            <a:off x="860850" y="1471250"/>
            <a:ext cx="7422300" cy="29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solidFill>
                  <a:schemeClr val="lt1"/>
                </a:solidFill>
                <a:latin typeface="Iceland"/>
                <a:ea typeface="Iceland"/>
                <a:cs typeface="Iceland"/>
                <a:sym typeface="Iceland"/>
              </a:rPr>
              <a:t>If you find  a vulnerability, you go ahead and fix it. You don't base your security on:</a:t>
            </a:r>
            <a:endParaRPr sz="2300">
              <a:solidFill>
                <a:schemeClr val="lt1"/>
              </a:solidFill>
              <a:latin typeface="Iceland"/>
              <a:ea typeface="Iceland"/>
              <a:cs typeface="Iceland"/>
              <a:sym typeface="Iceland"/>
            </a:endParaRPr>
          </a:p>
          <a:p>
            <a:pPr indent="-3492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celand"/>
              <a:buChar char="❖"/>
            </a:pPr>
            <a:r>
              <a:rPr lang="en" sz="2300">
                <a:solidFill>
                  <a:schemeClr val="lt1"/>
                </a:solidFill>
                <a:latin typeface="Iceland"/>
                <a:ea typeface="Iceland"/>
                <a:cs typeface="Iceland"/>
                <a:sym typeface="Iceland"/>
              </a:rPr>
              <a:t>Luck</a:t>
            </a:r>
            <a:endParaRPr sz="2300">
              <a:solidFill>
                <a:schemeClr val="lt1"/>
              </a:solidFill>
              <a:latin typeface="Iceland"/>
              <a:ea typeface="Iceland"/>
              <a:cs typeface="Iceland"/>
              <a:sym typeface="Iceland"/>
            </a:endParaRPr>
          </a:p>
          <a:p>
            <a:pPr indent="-3492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celand"/>
              <a:buChar char="❖"/>
            </a:pPr>
            <a:r>
              <a:rPr lang="en" sz="2300">
                <a:solidFill>
                  <a:schemeClr val="lt1"/>
                </a:solidFill>
                <a:latin typeface="Iceland"/>
                <a:ea typeface="Iceland"/>
                <a:cs typeface="Iceland"/>
                <a:sym typeface="Iceland"/>
              </a:rPr>
              <a:t>Difficulty of exploitation</a:t>
            </a:r>
            <a:endParaRPr sz="2300">
              <a:solidFill>
                <a:schemeClr val="lt1"/>
              </a:solidFill>
              <a:latin typeface="Iceland"/>
              <a:ea typeface="Iceland"/>
              <a:cs typeface="Iceland"/>
              <a:sym typeface="Iceland"/>
            </a:endParaRPr>
          </a:p>
          <a:p>
            <a:pPr indent="-34925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Iceland"/>
              <a:buChar char="❖"/>
            </a:pPr>
            <a:r>
              <a:rPr lang="en" sz="2300">
                <a:solidFill>
                  <a:schemeClr val="lt1"/>
                </a:solidFill>
                <a:latin typeface="Iceland"/>
                <a:ea typeface="Iceland"/>
                <a:cs typeface="Iceland"/>
                <a:sym typeface="Iceland"/>
              </a:rPr>
              <a:t>Requiring intimate knowledge of your code which you assume no one has.</a:t>
            </a:r>
            <a:endParaRPr sz="2600">
              <a:solidFill>
                <a:schemeClr val="lt1"/>
              </a:solidFill>
              <a:latin typeface="Iceland"/>
              <a:ea typeface="Iceland"/>
              <a:cs typeface="Iceland"/>
              <a:sym typeface="Icelan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lt1"/>
              </a:solidFill>
              <a:latin typeface="Iceland"/>
              <a:ea typeface="Iceland"/>
              <a:cs typeface="Iceland"/>
              <a:sym typeface="Iceland"/>
            </a:endParaRPr>
          </a:p>
        </p:txBody>
      </p:sp>
      <p:pic>
        <p:nvPicPr>
          <p:cNvPr id="699" name="Google Shape;69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625" y="4434375"/>
            <a:ext cx="1504123" cy="6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0" name="Google Shape;700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11175" y="4487600"/>
            <a:ext cx="425874" cy="56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424242"/>
            </a:gs>
            <a:gs pos="100000">
              <a:srgbClr val="010101"/>
            </a:gs>
          </a:gsLst>
          <a:path path="circle">
            <a:fillToRect b="50%" l="50%" r="50%" t="50%"/>
          </a:path>
          <a:tileRect/>
        </a:gradFill>
      </p:bgPr>
    </p:bg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p91"/>
          <p:cNvSpPr txBox="1"/>
          <p:nvPr>
            <p:ph type="title"/>
          </p:nvPr>
        </p:nvSpPr>
        <p:spPr>
          <a:xfrm rot="-667">
            <a:off x="3026550" y="2476551"/>
            <a:ext cx="3090900" cy="53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900">
                <a:latin typeface="Iceland"/>
                <a:ea typeface="Iceland"/>
                <a:cs typeface="Iceland"/>
                <a:sym typeface="Iceland"/>
              </a:rPr>
              <a:t>Any questions?</a:t>
            </a:r>
            <a:endParaRPr sz="2900"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706" name="Google Shape;706;p91"/>
          <p:cNvSpPr txBox="1"/>
          <p:nvPr>
            <p:ph idx="1" type="subTitle"/>
          </p:nvPr>
        </p:nvSpPr>
        <p:spPr>
          <a:xfrm>
            <a:off x="2290039" y="585013"/>
            <a:ext cx="4563900" cy="159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200">
                <a:latin typeface="Iceland"/>
                <a:ea typeface="Iceland"/>
                <a:cs typeface="Iceland"/>
                <a:sym typeface="Iceland"/>
              </a:rPr>
              <a:t>Thank you for your attention</a:t>
            </a:r>
            <a:endParaRPr/>
          </a:p>
        </p:txBody>
      </p:sp>
      <p:sp>
        <p:nvSpPr>
          <p:cNvPr id="707" name="Google Shape;707;p91"/>
          <p:cNvSpPr txBox="1"/>
          <p:nvPr>
            <p:ph idx="12" type="sldNum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708" name="Google Shape;708;p91"/>
          <p:cNvGrpSpPr/>
          <p:nvPr/>
        </p:nvGrpSpPr>
        <p:grpSpPr>
          <a:xfrm>
            <a:off x="2323734" y="3745237"/>
            <a:ext cx="252205" cy="251858"/>
            <a:chOff x="3752358" y="3817349"/>
            <a:chExt cx="346056" cy="345674"/>
          </a:xfrm>
        </p:grpSpPr>
        <p:sp>
          <p:nvSpPr>
            <p:cNvPr id="709" name="Google Shape;709;p91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91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91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91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3" name="Google Shape;713;p91"/>
          <p:cNvGrpSpPr/>
          <p:nvPr/>
        </p:nvGrpSpPr>
        <p:grpSpPr>
          <a:xfrm>
            <a:off x="2319360" y="4096668"/>
            <a:ext cx="278930" cy="278613"/>
            <a:chOff x="4201447" y="3817349"/>
            <a:chExt cx="346024" cy="345674"/>
          </a:xfrm>
        </p:grpSpPr>
        <p:sp>
          <p:nvSpPr>
            <p:cNvPr id="714" name="Google Shape;714;p91"/>
            <p:cNvSpPr/>
            <p:nvPr/>
          </p:nvSpPr>
          <p:spPr>
            <a:xfrm>
              <a:off x="4201447" y="3817349"/>
              <a:ext cx="346024" cy="345674"/>
            </a:xfrm>
            <a:custGeom>
              <a:rect b="b" l="l" r="r" t="t"/>
              <a:pathLst>
                <a:path extrusionOk="0" h="10860" w="10871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91"/>
            <p:cNvSpPr/>
            <p:nvPr/>
          </p:nvSpPr>
          <p:spPr>
            <a:xfrm>
              <a:off x="4271569" y="3904531"/>
              <a:ext cx="227394" cy="185728"/>
            </a:xfrm>
            <a:custGeom>
              <a:rect b="b" l="l" r="r" t="t"/>
              <a:pathLst>
                <a:path extrusionOk="0" h="5835" w="7144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6" name="Google Shape;716;p91"/>
          <p:cNvGrpSpPr/>
          <p:nvPr/>
        </p:nvGrpSpPr>
        <p:grpSpPr>
          <a:xfrm>
            <a:off x="2339000" y="3417528"/>
            <a:ext cx="212844" cy="228003"/>
            <a:chOff x="5170480" y="2934639"/>
            <a:chExt cx="261929" cy="280550"/>
          </a:xfrm>
        </p:grpSpPr>
        <p:sp>
          <p:nvSpPr>
            <p:cNvPr id="717" name="Google Shape;717;p91"/>
            <p:cNvSpPr/>
            <p:nvPr/>
          </p:nvSpPr>
          <p:spPr>
            <a:xfrm>
              <a:off x="5170480" y="2934639"/>
              <a:ext cx="243340" cy="280550"/>
            </a:xfrm>
            <a:custGeom>
              <a:rect b="b" l="l" r="r" t="t"/>
              <a:pathLst>
                <a:path extrusionOk="0" h="8814" w="7645">
                  <a:moveTo>
                    <a:pt x="4192" y="301"/>
                  </a:moveTo>
                  <a:lnTo>
                    <a:pt x="5228" y="1337"/>
                  </a:lnTo>
                  <a:lnTo>
                    <a:pt x="3144" y="1337"/>
                  </a:lnTo>
                  <a:lnTo>
                    <a:pt x="4192" y="301"/>
                  </a:lnTo>
                  <a:close/>
                  <a:moveTo>
                    <a:pt x="4190" y="0"/>
                  </a:moveTo>
                  <a:cubicBezTo>
                    <a:pt x="4156" y="0"/>
                    <a:pt x="4120" y="9"/>
                    <a:pt x="4097" y="27"/>
                  </a:cubicBezTo>
                  <a:lnTo>
                    <a:pt x="2787" y="1337"/>
                  </a:lnTo>
                  <a:lnTo>
                    <a:pt x="703" y="1337"/>
                  </a:lnTo>
                  <a:cubicBezTo>
                    <a:pt x="632" y="1337"/>
                    <a:pt x="572" y="1396"/>
                    <a:pt x="572" y="1480"/>
                  </a:cubicBezTo>
                  <a:lnTo>
                    <a:pt x="572" y="3623"/>
                  </a:lnTo>
                  <a:lnTo>
                    <a:pt x="144" y="3623"/>
                  </a:lnTo>
                  <a:cubicBezTo>
                    <a:pt x="60" y="3623"/>
                    <a:pt x="1" y="3682"/>
                    <a:pt x="1" y="3754"/>
                  </a:cubicBezTo>
                  <a:lnTo>
                    <a:pt x="1" y="8683"/>
                  </a:lnTo>
                  <a:cubicBezTo>
                    <a:pt x="1" y="8754"/>
                    <a:pt x="60" y="8814"/>
                    <a:pt x="144" y="8814"/>
                  </a:cubicBezTo>
                  <a:lnTo>
                    <a:pt x="1489" y="8814"/>
                  </a:lnTo>
                  <a:cubicBezTo>
                    <a:pt x="1572" y="8814"/>
                    <a:pt x="1632" y="8754"/>
                    <a:pt x="1632" y="8683"/>
                  </a:cubicBezTo>
                  <a:cubicBezTo>
                    <a:pt x="1632" y="8599"/>
                    <a:pt x="1572" y="8540"/>
                    <a:pt x="1489" y="8540"/>
                  </a:cubicBezTo>
                  <a:lnTo>
                    <a:pt x="275" y="8540"/>
                  </a:lnTo>
                  <a:lnTo>
                    <a:pt x="275" y="4004"/>
                  </a:lnTo>
                  <a:lnTo>
                    <a:pt x="882" y="4456"/>
                  </a:lnTo>
                  <a:cubicBezTo>
                    <a:pt x="904" y="4469"/>
                    <a:pt x="928" y="4476"/>
                    <a:pt x="952" y="4476"/>
                  </a:cubicBezTo>
                  <a:cubicBezTo>
                    <a:pt x="992" y="4476"/>
                    <a:pt x="1031" y="4458"/>
                    <a:pt x="1061" y="4420"/>
                  </a:cubicBezTo>
                  <a:cubicBezTo>
                    <a:pt x="1108" y="4361"/>
                    <a:pt x="1096" y="4289"/>
                    <a:pt x="1037" y="4242"/>
                  </a:cubicBezTo>
                  <a:lnTo>
                    <a:pt x="834" y="4087"/>
                  </a:lnTo>
                  <a:lnTo>
                    <a:pt x="834" y="3766"/>
                  </a:lnTo>
                  <a:lnTo>
                    <a:pt x="834" y="3754"/>
                  </a:lnTo>
                  <a:lnTo>
                    <a:pt x="834" y="3730"/>
                  </a:lnTo>
                  <a:lnTo>
                    <a:pt x="834" y="1610"/>
                  </a:lnTo>
                  <a:lnTo>
                    <a:pt x="7371" y="1610"/>
                  </a:lnTo>
                  <a:lnTo>
                    <a:pt x="7371" y="2099"/>
                  </a:lnTo>
                  <a:cubicBezTo>
                    <a:pt x="7371" y="2170"/>
                    <a:pt x="7430" y="2230"/>
                    <a:pt x="7502" y="2230"/>
                  </a:cubicBezTo>
                  <a:cubicBezTo>
                    <a:pt x="7585" y="2230"/>
                    <a:pt x="7645" y="2170"/>
                    <a:pt x="7645" y="2099"/>
                  </a:cubicBezTo>
                  <a:lnTo>
                    <a:pt x="7645" y="1468"/>
                  </a:lnTo>
                  <a:cubicBezTo>
                    <a:pt x="7633" y="1396"/>
                    <a:pt x="7573" y="1337"/>
                    <a:pt x="7490" y="1337"/>
                  </a:cubicBezTo>
                  <a:lnTo>
                    <a:pt x="5585" y="1337"/>
                  </a:lnTo>
                  <a:lnTo>
                    <a:pt x="4275" y="27"/>
                  </a:lnTo>
                  <a:cubicBezTo>
                    <a:pt x="4257" y="9"/>
                    <a:pt x="4225" y="0"/>
                    <a:pt x="41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91"/>
            <p:cNvSpPr/>
            <p:nvPr/>
          </p:nvSpPr>
          <p:spPr>
            <a:xfrm>
              <a:off x="5217493" y="3007116"/>
              <a:ext cx="34122" cy="34122"/>
            </a:xfrm>
            <a:custGeom>
              <a:rect b="b" l="l" r="r" t="t"/>
              <a:pathLst>
                <a:path extrusionOk="0" h="1072" w="1072">
                  <a:moveTo>
                    <a:pt x="810" y="262"/>
                  </a:moveTo>
                  <a:lnTo>
                    <a:pt x="810" y="810"/>
                  </a:lnTo>
                  <a:lnTo>
                    <a:pt x="274" y="810"/>
                  </a:lnTo>
                  <a:lnTo>
                    <a:pt x="274" y="262"/>
                  </a:lnTo>
                  <a:close/>
                  <a:moveTo>
                    <a:pt x="143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941"/>
                  </a:lnTo>
                  <a:cubicBezTo>
                    <a:pt x="0" y="1012"/>
                    <a:pt x="60" y="1072"/>
                    <a:pt x="143" y="1072"/>
                  </a:cubicBezTo>
                  <a:lnTo>
                    <a:pt x="941" y="1072"/>
                  </a:lnTo>
                  <a:cubicBezTo>
                    <a:pt x="1012" y="1072"/>
                    <a:pt x="1072" y="1012"/>
                    <a:pt x="1072" y="941"/>
                  </a:cubicBezTo>
                  <a:lnTo>
                    <a:pt x="1072" y="131"/>
                  </a:lnTo>
                  <a:cubicBezTo>
                    <a:pt x="1060" y="60"/>
                    <a:pt x="1000" y="0"/>
                    <a:pt x="9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91"/>
            <p:cNvSpPr/>
            <p:nvPr/>
          </p:nvSpPr>
          <p:spPr>
            <a:xfrm>
              <a:off x="5264474" y="3007116"/>
              <a:ext cx="26196" cy="8371"/>
            </a:xfrm>
            <a:custGeom>
              <a:rect b="b" l="l" r="r" t="t"/>
              <a:pathLst>
                <a:path extrusionOk="0" h="263" w="823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5"/>
                    <a:pt x="60" y="262"/>
                    <a:pt x="132" y="262"/>
                  </a:cubicBezTo>
                  <a:lnTo>
                    <a:pt x="679" y="262"/>
                  </a:lnTo>
                  <a:cubicBezTo>
                    <a:pt x="763" y="262"/>
                    <a:pt x="822" y="215"/>
                    <a:pt x="822" y="131"/>
                  </a:cubicBezTo>
                  <a:cubicBezTo>
                    <a:pt x="822" y="60"/>
                    <a:pt x="763" y="0"/>
                    <a:pt x="6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91"/>
            <p:cNvSpPr/>
            <p:nvPr/>
          </p:nvSpPr>
          <p:spPr>
            <a:xfrm>
              <a:off x="5264856" y="3029079"/>
              <a:ext cx="86068" cy="8371"/>
            </a:xfrm>
            <a:custGeom>
              <a:rect b="b" l="l" r="r" t="t"/>
              <a:pathLst>
                <a:path extrusionOk="0" h="263" w="2704">
                  <a:moveTo>
                    <a:pt x="143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03"/>
                    <a:pt x="60" y="263"/>
                    <a:pt x="143" y="263"/>
                  </a:cubicBezTo>
                  <a:lnTo>
                    <a:pt x="2560" y="263"/>
                  </a:lnTo>
                  <a:cubicBezTo>
                    <a:pt x="2644" y="263"/>
                    <a:pt x="2703" y="203"/>
                    <a:pt x="2703" y="132"/>
                  </a:cubicBezTo>
                  <a:cubicBezTo>
                    <a:pt x="2679" y="60"/>
                    <a:pt x="2620" y="1"/>
                    <a:pt x="2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91"/>
            <p:cNvSpPr/>
            <p:nvPr/>
          </p:nvSpPr>
          <p:spPr>
            <a:xfrm>
              <a:off x="5227710" y="3062819"/>
              <a:ext cx="51565" cy="8753"/>
            </a:xfrm>
            <a:custGeom>
              <a:rect b="b" l="l" r="r" t="t"/>
              <a:pathLst>
                <a:path extrusionOk="0" h="275" w="1620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1489" y="274"/>
                  </a:lnTo>
                  <a:cubicBezTo>
                    <a:pt x="1560" y="274"/>
                    <a:pt x="1620" y="215"/>
                    <a:pt x="1620" y="143"/>
                  </a:cubicBezTo>
                  <a:cubicBezTo>
                    <a:pt x="1620" y="72"/>
                    <a:pt x="1560" y="0"/>
                    <a:pt x="14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91"/>
            <p:cNvSpPr/>
            <p:nvPr/>
          </p:nvSpPr>
          <p:spPr>
            <a:xfrm>
              <a:off x="5196644" y="3182945"/>
              <a:ext cx="42461" cy="8371"/>
            </a:xfrm>
            <a:custGeom>
              <a:rect b="b" l="l" r="r" t="t"/>
              <a:pathLst>
                <a:path extrusionOk="0" h="263" w="1334">
                  <a:moveTo>
                    <a:pt x="143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03"/>
                    <a:pt x="60" y="263"/>
                    <a:pt x="143" y="263"/>
                  </a:cubicBezTo>
                  <a:lnTo>
                    <a:pt x="1191" y="263"/>
                  </a:lnTo>
                  <a:cubicBezTo>
                    <a:pt x="1274" y="263"/>
                    <a:pt x="1334" y="203"/>
                    <a:pt x="1334" y="132"/>
                  </a:cubicBezTo>
                  <a:cubicBezTo>
                    <a:pt x="1310" y="60"/>
                    <a:pt x="1274" y="1"/>
                    <a:pt x="1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91"/>
            <p:cNvSpPr/>
            <p:nvPr/>
          </p:nvSpPr>
          <p:spPr>
            <a:xfrm>
              <a:off x="5210299" y="3013928"/>
              <a:ext cx="222110" cy="201261"/>
            </a:xfrm>
            <a:custGeom>
              <a:rect b="b" l="l" r="r" t="t"/>
              <a:pathLst>
                <a:path extrusionOk="0" h="6323" w="6978">
                  <a:moveTo>
                    <a:pt x="4679" y="2632"/>
                  </a:moveTo>
                  <a:lnTo>
                    <a:pt x="4274" y="2929"/>
                  </a:lnTo>
                  <a:lnTo>
                    <a:pt x="1441" y="2929"/>
                  </a:lnTo>
                  <a:lnTo>
                    <a:pt x="1024" y="2632"/>
                  </a:lnTo>
                  <a:close/>
                  <a:moveTo>
                    <a:pt x="3905" y="3168"/>
                  </a:moveTo>
                  <a:lnTo>
                    <a:pt x="3500" y="3465"/>
                  </a:lnTo>
                  <a:lnTo>
                    <a:pt x="2179" y="3465"/>
                  </a:lnTo>
                  <a:lnTo>
                    <a:pt x="1774" y="3168"/>
                  </a:lnTo>
                  <a:close/>
                  <a:moveTo>
                    <a:pt x="3143" y="3727"/>
                  </a:moveTo>
                  <a:lnTo>
                    <a:pt x="2846" y="3942"/>
                  </a:lnTo>
                  <a:lnTo>
                    <a:pt x="2548" y="3727"/>
                  </a:lnTo>
                  <a:close/>
                  <a:moveTo>
                    <a:pt x="6239" y="1"/>
                  </a:moveTo>
                  <a:cubicBezTo>
                    <a:pt x="6167" y="1"/>
                    <a:pt x="6108" y="48"/>
                    <a:pt x="6108" y="132"/>
                  </a:cubicBezTo>
                  <a:lnTo>
                    <a:pt x="6108" y="1263"/>
                  </a:lnTo>
                  <a:lnTo>
                    <a:pt x="6108" y="1596"/>
                  </a:lnTo>
                  <a:lnTo>
                    <a:pt x="5036" y="2382"/>
                  </a:lnTo>
                  <a:lnTo>
                    <a:pt x="667" y="2382"/>
                  </a:lnTo>
                  <a:lnTo>
                    <a:pt x="226" y="2060"/>
                  </a:lnTo>
                  <a:cubicBezTo>
                    <a:pt x="204" y="2047"/>
                    <a:pt x="180" y="2040"/>
                    <a:pt x="156" y="2040"/>
                  </a:cubicBezTo>
                  <a:cubicBezTo>
                    <a:pt x="116" y="2040"/>
                    <a:pt x="77" y="2059"/>
                    <a:pt x="48" y="2096"/>
                  </a:cubicBezTo>
                  <a:cubicBezTo>
                    <a:pt x="0" y="2156"/>
                    <a:pt x="24" y="2227"/>
                    <a:pt x="83" y="2275"/>
                  </a:cubicBezTo>
                  <a:lnTo>
                    <a:pt x="2786" y="4203"/>
                  </a:lnTo>
                  <a:cubicBezTo>
                    <a:pt x="2810" y="4221"/>
                    <a:pt x="2837" y="4230"/>
                    <a:pt x="2863" y="4230"/>
                  </a:cubicBezTo>
                  <a:cubicBezTo>
                    <a:pt x="2890" y="4230"/>
                    <a:pt x="2917" y="4221"/>
                    <a:pt x="2941" y="4203"/>
                  </a:cubicBezTo>
                  <a:lnTo>
                    <a:pt x="6703" y="1513"/>
                  </a:lnTo>
                  <a:lnTo>
                    <a:pt x="6703" y="6049"/>
                  </a:lnTo>
                  <a:lnTo>
                    <a:pt x="786" y="6049"/>
                  </a:lnTo>
                  <a:cubicBezTo>
                    <a:pt x="702" y="6049"/>
                    <a:pt x="643" y="6108"/>
                    <a:pt x="643" y="6192"/>
                  </a:cubicBezTo>
                  <a:cubicBezTo>
                    <a:pt x="643" y="6263"/>
                    <a:pt x="702" y="6323"/>
                    <a:pt x="786" y="6323"/>
                  </a:cubicBezTo>
                  <a:lnTo>
                    <a:pt x="6834" y="6323"/>
                  </a:lnTo>
                  <a:cubicBezTo>
                    <a:pt x="6918" y="6323"/>
                    <a:pt x="6977" y="6263"/>
                    <a:pt x="6977" y="6192"/>
                  </a:cubicBezTo>
                  <a:lnTo>
                    <a:pt x="6977" y="1263"/>
                  </a:lnTo>
                  <a:cubicBezTo>
                    <a:pt x="6941" y="1263"/>
                    <a:pt x="6941" y="1239"/>
                    <a:pt x="6941" y="1239"/>
                  </a:cubicBezTo>
                  <a:cubicBezTo>
                    <a:pt x="6929" y="1191"/>
                    <a:pt x="6882" y="1132"/>
                    <a:pt x="6810" y="1132"/>
                  </a:cubicBezTo>
                  <a:lnTo>
                    <a:pt x="6370" y="1132"/>
                  </a:lnTo>
                  <a:lnTo>
                    <a:pt x="6370" y="132"/>
                  </a:lnTo>
                  <a:cubicBezTo>
                    <a:pt x="6370" y="48"/>
                    <a:pt x="6310" y="1"/>
                    <a:pt x="6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4" name="Google Shape;724;p91"/>
          <p:cNvSpPr txBox="1"/>
          <p:nvPr>
            <p:ph type="title"/>
          </p:nvPr>
        </p:nvSpPr>
        <p:spPr>
          <a:xfrm rot="-510">
            <a:off x="2529975" y="3316118"/>
            <a:ext cx="2021100" cy="4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latin typeface="Iceland"/>
                <a:ea typeface="Iceland"/>
                <a:cs typeface="Iceland"/>
                <a:sym typeface="Iceland"/>
                <a:hlinkClick r:id="rId3"/>
              </a:rPr>
              <a:t>jm_abdelmalek@esi.dz</a:t>
            </a:r>
            <a:endParaRPr sz="1600">
              <a:latin typeface="Iceland"/>
              <a:ea typeface="Iceland"/>
              <a:cs typeface="Iceland"/>
              <a:sym typeface="Icel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Iceland"/>
              <a:ea typeface="Iceland"/>
              <a:cs typeface="Iceland"/>
              <a:sym typeface="Icel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Iceland"/>
              <a:ea typeface="Iceland"/>
              <a:cs typeface="Iceland"/>
              <a:sym typeface="Iceland"/>
            </a:endParaRPr>
          </a:p>
        </p:txBody>
      </p:sp>
      <p:grpSp>
        <p:nvGrpSpPr>
          <p:cNvPr id="725" name="Google Shape;725;p91"/>
          <p:cNvGrpSpPr/>
          <p:nvPr/>
        </p:nvGrpSpPr>
        <p:grpSpPr>
          <a:xfrm>
            <a:off x="5524134" y="3745237"/>
            <a:ext cx="252205" cy="251858"/>
            <a:chOff x="3752358" y="3817349"/>
            <a:chExt cx="346056" cy="345674"/>
          </a:xfrm>
        </p:grpSpPr>
        <p:sp>
          <p:nvSpPr>
            <p:cNvPr id="726" name="Google Shape;726;p91"/>
            <p:cNvSpPr/>
            <p:nvPr/>
          </p:nvSpPr>
          <p:spPr>
            <a:xfrm>
              <a:off x="3752358" y="3817349"/>
              <a:ext cx="346056" cy="345674"/>
            </a:xfrm>
            <a:custGeom>
              <a:rect b="b" l="l" r="r" t="t"/>
              <a:pathLst>
                <a:path extrusionOk="0" h="10860" w="10872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91"/>
            <p:cNvSpPr/>
            <p:nvPr/>
          </p:nvSpPr>
          <p:spPr>
            <a:xfrm>
              <a:off x="3831933" y="3955682"/>
              <a:ext cx="47809" cy="120540"/>
            </a:xfrm>
            <a:custGeom>
              <a:rect b="b" l="l" r="r" t="t"/>
              <a:pathLst>
                <a:path extrusionOk="0" h="3787" w="1502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91"/>
            <p:cNvSpPr/>
            <p:nvPr/>
          </p:nvSpPr>
          <p:spPr>
            <a:xfrm>
              <a:off x="3824739" y="3890112"/>
              <a:ext cx="55002" cy="55002"/>
            </a:xfrm>
            <a:custGeom>
              <a:rect b="b" l="l" r="r" t="t"/>
              <a:pathLst>
                <a:path extrusionOk="0" h="1728" w="1728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91"/>
            <p:cNvSpPr/>
            <p:nvPr/>
          </p:nvSpPr>
          <p:spPr>
            <a:xfrm>
              <a:off x="3904696" y="3955682"/>
              <a:ext cx="128148" cy="120540"/>
            </a:xfrm>
            <a:custGeom>
              <a:rect b="b" l="l" r="r" t="t"/>
              <a:pathLst>
                <a:path extrusionOk="0" h="3787" w="4026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0" name="Google Shape;730;p91"/>
          <p:cNvGrpSpPr/>
          <p:nvPr/>
        </p:nvGrpSpPr>
        <p:grpSpPr>
          <a:xfrm>
            <a:off x="5519760" y="4096668"/>
            <a:ext cx="278930" cy="278613"/>
            <a:chOff x="4201447" y="3817349"/>
            <a:chExt cx="346024" cy="345674"/>
          </a:xfrm>
        </p:grpSpPr>
        <p:sp>
          <p:nvSpPr>
            <p:cNvPr id="731" name="Google Shape;731;p91"/>
            <p:cNvSpPr/>
            <p:nvPr/>
          </p:nvSpPr>
          <p:spPr>
            <a:xfrm>
              <a:off x="4201447" y="3817349"/>
              <a:ext cx="346024" cy="345674"/>
            </a:xfrm>
            <a:custGeom>
              <a:rect b="b" l="l" r="r" t="t"/>
              <a:pathLst>
                <a:path extrusionOk="0" h="10860" w="10871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91"/>
            <p:cNvSpPr/>
            <p:nvPr/>
          </p:nvSpPr>
          <p:spPr>
            <a:xfrm>
              <a:off x="4271569" y="3904531"/>
              <a:ext cx="227394" cy="185728"/>
            </a:xfrm>
            <a:custGeom>
              <a:rect b="b" l="l" r="r" t="t"/>
              <a:pathLst>
                <a:path extrusionOk="0" h="5835" w="7144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33" name="Google Shape;733;p91"/>
          <p:cNvGrpSpPr/>
          <p:nvPr/>
        </p:nvGrpSpPr>
        <p:grpSpPr>
          <a:xfrm>
            <a:off x="5539400" y="3417528"/>
            <a:ext cx="212844" cy="228003"/>
            <a:chOff x="5170480" y="2934639"/>
            <a:chExt cx="261929" cy="280550"/>
          </a:xfrm>
        </p:grpSpPr>
        <p:sp>
          <p:nvSpPr>
            <p:cNvPr id="734" name="Google Shape;734;p91"/>
            <p:cNvSpPr/>
            <p:nvPr/>
          </p:nvSpPr>
          <p:spPr>
            <a:xfrm>
              <a:off x="5170480" y="2934639"/>
              <a:ext cx="243340" cy="280550"/>
            </a:xfrm>
            <a:custGeom>
              <a:rect b="b" l="l" r="r" t="t"/>
              <a:pathLst>
                <a:path extrusionOk="0" h="8814" w="7645">
                  <a:moveTo>
                    <a:pt x="4192" y="301"/>
                  </a:moveTo>
                  <a:lnTo>
                    <a:pt x="5228" y="1337"/>
                  </a:lnTo>
                  <a:lnTo>
                    <a:pt x="3144" y="1337"/>
                  </a:lnTo>
                  <a:lnTo>
                    <a:pt x="4192" y="301"/>
                  </a:lnTo>
                  <a:close/>
                  <a:moveTo>
                    <a:pt x="4190" y="0"/>
                  </a:moveTo>
                  <a:cubicBezTo>
                    <a:pt x="4156" y="0"/>
                    <a:pt x="4120" y="9"/>
                    <a:pt x="4097" y="27"/>
                  </a:cubicBezTo>
                  <a:lnTo>
                    <a:pt x="2787" y="1337"/>
                  </a:lnTo>
                  <a:lnTo>
                    <a:pt x="703" y="1337"/>
                  </a:lnTo>
                  <a:cubicBezTo>
                    <a:pt x="632" y="1337"/>
                    <a:pt x="572" y="1396"/>
                    <a:pt x="572" y="1480"/>
                  </a:cubicBezTo>
                  <a:lnTo>
                    <a:pt x="572" y="3623"/>
                  </a:lnTo>
                  <a:lnTo>
                    <a:pt x="144" y="3623"/>
                  </a:lnTo>
                  <a:cubicBezTo>
                    <a:pt x="60" y="3623"/>
                    <a:pt x="1" y="3682"/>
                    <a:pt x="1" y="3754"/>
                  </a:cubicBezTo>
                  <a:lnTo>
                    <a:pt x="1" y="8683"/>
                  </a:lnTo>
                  <a:cubicBezTo>
                    <a:pt x="1" y="8754"/>
                    <a:pt x="60" y="8814"/>
                    <a:pt x="144" y="8814"/>
                  </a:cubicBezTo>
                  <a:lnTo>
                    <a:pt x="1489" y="8814"/>
                  </a:lnTo>
                  <a:cubicBezTo>
                    <a:pt x="1572" y="8814"/>
                    <a:pt x="1632" y="8754"/>
                    <a:pt x="1632" y="8683"/>
                  </a:cubicBezTo>
                  <a:cubicBezTo>
                    <a:pt x="1632" y="8599"/>
                    <a:pt x="1572" y="8540"/>
                    <a:pt x="1489" y="8540"/>
                  </a:cubicBezTo>
                  <a:lnTo>
                    <a:pt x="275" y="8540"/>
                  </a:lnTo>
                  <a:lnTo>
                    <a:pt x="275" y="4004"/>
                  </a:lnTo>
                  <a:lnTo>
                    <a:pt x="882" y="4456"/>
                  </a:lnTo>
                  <a:cubicBezTo>
                    <a:pt x="904" y="4469"/>
                    <a:pt x="928" y="4476"/>
                    <a:pt x="952" y="4476"/>
                  </a:cubicBezTo>
                  <a:cubicBezTo>
                    <a:pt x="992" y="4476"/>
                    <a:pt x="1031" y="4458"/>
                    <a:pt x="1061" y="4420"/>
                  </a:cubicBezTo>
                  <a:cubicBezTo>
                    <a:pt x="1108" y="4361"/>
                    <a:pt x="1096" y="4289"/>
                    <a:pt x="1037" y="4242"/>
                  </a:cubicBezTo>
                  <a:lnTo>
                    <a:pt x="834" y="4087"/>
                  </a:lnTo>
                  <a:lnTo>
                    <a:pt x="834" y="3766"/>
                  </a:lnTo>
                  <a:lnTo>
                    <a:pt x="834" y="3754"/>
                  </a:lnTo>
                  <a:lnTo>
                    <a:pt x="834" y="3730"/>
                  </a:lnTo>
                  <a:lnTo>
                    <a:pt x="834" y="1610"/>
                  </a:lnTo>
                  <a:lnTo>
                    <a:pt x="7371" y="1610"/>
                  </a:lnTo>
                  <a:lnTo>
                    <a:pt x="7371" y="2099"/>
                  </a:lnTo>
                  <a:cubicBezTo>
                    <a:pt x="7371" y="2170"/>
                    <a:pt x="7430" y="2230"/>
                    <a:pt x="7502" y="2230"/>
                  </a:cubicBezTo>
                  <a:cubicBezTo>
                    <a:pt x="7585" y="2230"/>
                    <a:pt x="7645" y="2170"/>
                    <a:pt x="7645" y="2099"/>
                  </a:cubicBezTo>
                  <a:lnTo>
                    <a:pt x="7645" y="1468"/>
                  </a:lnTo>
                  <a:cubicBezTo>
                    <a:pt x="7633" y="1396"/>
                    <a:pt x="7573" y="1337"/>
                    <a:pt x="7490" y="1337"/>
                  </a:cubicBezTo>
                  <a:lnTo>
                    <a:pt x="5585" y="1337"/>
                  </a:lnTo>
                  <a:lnTo>
                    <a:pt x="4275" y="27"/>
                  </a:lnTo>
                  <a:cubicBezTo>
                    <a:pt x="4257" y="9"/>
                    <a:pt x="4225" y="0"/>
                    <a:pt x="419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91"/>
            <p:cNvSpPr/>
            <p:nvPr/>
          </p:nvSpPr>
          <p:spPr>
            <a:xfrm>
              <a:off x="5217493" y="3007116"/>
              <a:ext cx="34122" cy="34122"/>
            </a:xfrm>
            <a:custGeom>
              <a:rect b="b" l="l" r="r" t="t"/>
              <a:pathLst>
                <a:path extrusionOk="0" h="1072" w="1072">
                  <a:moveTo>
                    <a:pt x="810" y="262"/>
                  </a:moveTo>
                  <a:lnTo>
                    <a:pt x="810" y="810"/>
                  </a:lnTo>
                  <a:lnTo>
                    <a:pt x="274" y="810"/>
                  </a:lnTo>
                  <a:lnTo>
                    <a:pt x="274" y="262"/>
                  </a:lnTo>
                  <a:close/>
                  <a:moveTo>
                    <a:pt x="143" y="0"/>
                  </a:moveTo>
                  <a:cubicBezTo>
                    <a:pt x="60" y="0"/>
                    <a:pt x="0" y="60"/>
                    <a:pt x="0" y="131"/>
                  </a:cubicBezTo>
                  <a:lnTo>
                    <a:pt x="0" y="941"/>
                  </a:lnTo>
                  <a:cubicBezTo>
                    <a:pt x="0" y="1012"/>
                    <a:pt x="60" y="1072"/>
                    <a:pt x="143" y="1072"/>
                  </a:cubicBezTo>
                  <a:lnTo>
                    <a:pt x="941" y="1072"/>
                  </a:lnTo>
                  <a:cubicBezTo>
                    <a:pt x="1012" y="1072"/>
                    <a:pt x="1072" y="1012"/>
                    <a:pt x="1072" y="941"/>
                  </a:cubicBezTo>
                  <a:lnTo>
                    <a:pt x="1072" y="131"/>
                  </a:lnTo>
                  <a:cubicBezTo>
                    <a:pt x="1060" y="60"/>
                    <a:pt x="1000" y="0"/>
                    <a:pt x="9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91"/>
            <p:cNvSpPr/>
            <p:nvPr/>
          </p:nvSpPr>
          <p:spPr>
            <a:xfrm>
              <a:off x="5264474" y="3007116"/>
              <a:ext cx="26196" cy="8371"/>
            </a:xfrm>
            <a:custGeom>
              <a:rect b="b" l="l" r="r" t="t"/>
              <a:pathLst>
                <a:path extrusionOk="0" h="263" w="823">
                  <a:moveTo>
                    <a:pt x="132" y="0"/>
                  </a:moveTo>
                  <a:cubicBezTo>
                    <a:pt x="60" y="0"/>
                    <a:pt x="1" y="60"/>
                    <a:pt x="1" y="131"/>
                  </a:cubicBezTo>
                  <a:cubicBezTo>
                    <a:pt x="1" y="215"/>
                    <a:pt x="60" y="262"/>
                    <a:pt x="132" y="262"/>
                  </a:cubicBezTo>
                  <a:lnTo>
                    <a:pt x="679" y="262"/>
                  </a:lnTo>
                  <a:cubicBezTo>
                    <a:pt x="763" y="262"/>
                    <a:pt x="822" y="215"/>
                    <a:pt x="822" y="131"/>
                  </a:cubicBezTo>
                  <a:cubicBezTo>
                    <a:pt x="822" y="60"/>
                    <a:pt x="763" y="0"/>
                    <a:pt x="6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91"/>
            <p:cNvSpPr/>
            <p:nvPr/>
          </p:nvSpPr>
          <p:spPr>
            <a:xfrm>
              <a:off x="5264856" y="3029079"/>
              <a:ext cx="86068" cy="8371"/>
            </a:xfrm>
            <a:custGeom>
              <a:rect b="b" l="l" r="r" t="t"/>
              <a:pathLst>
                <a:path extrusionOk="0" h="263" w="2704">
                  <a:moveTo>
                    <a:pt x="143" y="1"/>
                  </a:moveTo>
                  <a:cubicBezTo>
                    <a:pt x="60" y="1"/>
                    <a:pt x="1" y="60"/>
                    <a:pt x="1" y="132"/>
                  </a:cubicBezTo>
                  <a:cubicBezTo>
                    <a:pt x="1" y="203"/>
                    <a:pt x="60" y="263"/>
                    <a:pt x="143" y="263"/>
                  </a:cubicBezTo>
                  <a:lnTo>
                    <a:pt x="2560" y="263"/>
                  </a:lnTo>
                  <a:cubicBezTo>
                    <a:pt x="2644" y="263"/>
                    <a:pt x="2703" y="203"/>
                    <a:pt x="2703" y="132"/>
                  </a:cubicBezTo>
                  <a:cubicBezTo>
                    <a:pt x="2679" y="60"/>
                    <a:pt x="2620" y="1"/>
                    <a:pt x="254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91"/>
            <p:cNvSpPr/>
            <p:nvPr/>
          </p:nvSpPr>
          <p:spPr>
            <a:xfrm>
              <a:off x="5227710" y="3062819"/>
              <a:ext cx="51565" cy="8753"/>
            </a:xfrm>
            <a:custGeom>
              <a:rect b="b" l="l" r="r" t="t"/>
              <a:pathLst>
                <a:path extrusionOk="0" h="275" w="1620">
                  <a:moveTo>
                    <a:pt x="132" y="0"/>
                  </a:moveTo>
                  <a:cubicBezTo>
                    <a:pt x="60" y="0"/>
                    <a:pt x="1" y="60"/>
                    <a:pt x="1" y="143"/>
                  </a:cubicBezTo>
                  <a:cubicBezTo>
                    <a:pt x="1" y="215"/>
                    <a:pt x="60" y="274"/>
                    <a:pt x="132" y="274"/>
                  </a:cubicBezTo>
                  <a:lnTo>
                    <a:pt x="1489" y="274"/>
                  </a:lnTo>
                  <a:cubicBezTo>
                    <a:pt x="1560" y="274"/>
                    <a:pt x="1620" y="215"/>
                    <a:pt x="1620" y="143"/>
                  </a:cubicBezTo>
                  <a:cubicBezTo>
                    <a:pt x="1620" y="72"/>
                    <a:pt x="1560" y="0"/>
                    <a:pt x="14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91"/>
            <p:cNvSpPr/>
            <p:nvPr/>
          </p:nvSpPr>
          <p:spPr>
            <a:xfrm>
              <a:off x="5196644" y="3182945"/>
              <a:ext cx="42461" cy="8371"/>
            </a:xfrm>
            <a:custGeom>
              <a:rect b="b" l="l" r="r" t="t"/>
              <a:pathLst>
                <a:path extrusionOk="0" h="263" w="1334">
                  <a:moveTo>
                    <a:pt x="143" y="1"/>
                  </a:moveTo>
                  <a:cubicBezTo>
                    <a:pt x="60" y="1"/>
                    <a:pt x="0" y="60"/>
                    <a:pt x="0" y="132"/>
                  </a:cubicBezTo>
                  <a:cubicBezTo>
                    <a:pt x="0" y="203"/>
                    <a:pt x="60" y="263"/>
                    <a:pt x="143" y="263"/>
                  </a:cubicBezTo>
                  <a:lnTo>
                    <a:pt x="1191" y="263"/>
                  </a:lnTo>
                  <a:cubicBezTo>
                    <a:pt x="1274" y="263"/>
                    <a:pt x="1334" y="203"/>
                    <a:pt x="1334" y="132"/>
                  </a:cubicBezTo>
                  <a:cubicBezTo>
                    <a:pt x="1310" y="60"/>
                    <a:pt x="1274" y="1"/>
                    <a:pt x="1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91"/>
            <p:cNvSpPr/>
            <p:nvPr/>
          </p:nvSpPr>
          <p:spPr>
            <a:xfrm>
              <a:off x="5210299" y="3013928"/>
              <a:ext cx="222110" cy="201261"/>
            </a:xfrm>
            <a:custGeom>
              <a:rect b="b" l="l" r="r" t="t"/>
              <a:pathLst>
                <a:path extrusionOk="0" h="6323" w="6978">
                  <a:moveTo>
                    <a:pt x="4679" y="2632"/>
                  </a:moveTo>
                  <a:lnTo>
                    <a:pt x="4274" y="2929"/>
                  </a:lnTo>
                  <a:lnTo>
                    <a:pt x="1441" y="2929"/>
                  </a:lnTo>
                  <a:lnTo>
                    <a:pt x="1024" y="2632"/>
                  </a:lnTo>
                  <a:close/>
                  <a:moveTo>
                    <a:pt x="3905" y="3168"/>
                  </a:moveTo>
                  <a:lnTo>
                    <a:pt x="3500" y="3465"/>
                  </a:lnTo>
                  <a:lnTo>
                    <a:pt x="2179" y="3465"/>
                  </a:lnTo>
                  <a:lnTo>
                    <a:pt x="1774" y="3168"/>
                  </a:lnTo>
                  <a:close/>
                  <a:moveTo>
                    <a:pt x="3143" y="3727"/>
                  </a:moveTo>
                  <a:lnTo>
                    <a:pt x="2846" y="3942"/>
                  </a:lnTo>
                  <a:lnTo>
                    <a:pt x="2548" y="3727"/>
                  </a:lnTo>
                  <a:close/>
                  <a:moveTo>
                    <a:pt x="6239" y="1"/>
                  </a:moveTo>
                  <a:cubicBezTo>
                    <a:pt x="6167" y="1"/>
                    <a:pt x="6108" y="48"/>
                    <a:pt x="6108" y="132"/>
                  </a:cubicBezTo>
                  <a:lnTo>
                    <a:pt x="6108" y="1263"/>
                  </a:lnTo>
                  <a:lnTo>
                    <a:pt x="6108" y="1596"/>
                  </a:lnTo>
                  <a:lnTo>
                    <a:pt x="5036" y="2382"/>
                  </a:lnTo>
                  <a:lnTo>
                    <a:pt x="667" y="2382"/>
                  </a:lnTo>
                  <a:lnTo>
                    <a:pt x="226" y="2060"/>
                  </a:lnTo>
                  <a:cubicBezTo>
                    <a:pt x="204" y="2047"/>
                    <a:pt x="180" y="2040"/>
                    <a:pt x="156" y="2040"/>
                  </a:cubicBezTo>
                  <a:cubicBezTo>
                    <a:pt x="116" y="2040"/>
                    <a:pt x="77" y="2059"/>
                    <a:pt x="48" y="2096"/>
                  </a:cubicBezTo>
                  <a:cubicBezTo>
                    <a:pt x="0" y="2156"/>
                    <a:pt x="24" y="2227"/>
                    <a:pt x="83" y="2275"/>
                  </a:cubicBezTo>
                  <a:lnTo>
                    <a:pt x="2786" y="4203"/>
                  </a:lnTo>
                  <a:cubicBezTo>
                    <a:pt x="2810" y="4221"/>
                    <a:pt x="2837" y="4230"/>
                    <a:pt x="2863" y="4230"/>
                  </a:cubicBezTo>
                  <a:cubicBezTo>
                    <a:pt x="2890" y="4230"/>
                    <a:pt x="2917" y="4221"/>
                    <a:pt x="2941" y="4203"/>
                  </a:cubicBezTo>
                  <a:lnTo>
                    <a:pt x="6703" y="1513"/>
                  </a:lnTo>
                  <a:lnTo>
                    <a:pt x="6703" y="6049"/>
                  </a:lnTo>
                  <a:lnTo>
                    <a:pt x="786" y="6049"/>
                  </a:lnTo>
                  <a:cubicBezTo>
                    <a:pt x="702" y="6049"/>
                    <a:pt x="643" y="6108"/>
                    <a:pt x="643" y="6192"/>
                  </a:cubicBezTo>
                  <a:cubicBezTo>
                    <a:pt x="643" y="6263"/>
                    <a:pt x="702" y="6323"/>
                    <a:pt x="786" y="6323"/>
                  </a:cubicBezTo>
                  <a:lnTo>
                    <a:pt x="6834" y="6323"/>
                  </a:lnTo>
                  <a:cubicBezTo>
                    <a:pt x="6918" y="6323"/>
                    <a:pt x="6977" y="6263"/>
                    <a:pt x="6977" y="6192"/>
                  </a:cubicBezTo>
                  <a:lnTo>
                    <a:pt x="6977" y="1263"/>
                  </a:lnTo>
                  <a:cubicBezTo>
                    <a:pt x="6941" y="1263"/>
                    <a:pt x="6941" y="1239"/>
                    <a:pt x="6941" y="1239"/>
                  </a:cubicBezTo>
                  <a:cubicBezTo>
                    <a:pt x="6929" y="1191"/>
                    <a:pt x="6882" y="1132"/>
                    <a:pt x="6810" y="1132"/>
                  </a:cubicBezTo>
                  <a:lnTo>
                    <a:pt x="6370" y="1132"/>
                  </a:lnTo>
                  <a:lnTo>
                    <a:pt x="6370" y="132"/>
                  </a:lnTo>
                  <a:cubicBezTo>
                    <a:pt x="6370" y="48"/>
                    <a:pt x="6310" y="1"/>
                    <a:pt x="623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1" name="Google Shape;741;p91"/>
          <p:cNvSpPr txBox="1"/>
          <p:nvPr/>
        </p:nvSpPr>
        <p:spPr>
          <a:xfrm>
            <a:off x="2245725" y="3997100"/>
            <a:ext cx="1648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6"/>
                </a:solidFill>
                <a:latin typeface="Iceland"/>
                <a:ea typeface="Iceland"/>
                <a:cs typeface="Iceland"/>
                <a:sym typeface="Iceland"/>
              </a:rPr>
              <a:t>/m0kr4n3</a:t>
            </a:r>
            <a:endParaRPr/>
          </a:p>
        </p:txBody>
      </p:sp>
      <p:sp>
        <p:nvSpPr>
          <p:cNvPr id="742" name="Google Shape;742;p91"/>
          <p:cNvSpPr txBox="1"/>
          <p:nvPr/>
        </p:nvSpPr>
        <p:spPr>
          <a:xfrm>
            <a:off x="2059425" y="3655550"/>
            <a:ext cx="202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6"/>
                </a:solidFill>
                <a:latin typeface="Iceland"/>
                <a:ea typeface="Iceland"/>
                <a:cs typeface="Iceland"/>
                <a:sym typeface="Iceland"/>
              </a:rPr>
              <a:t>/m0kr4n3/</a:t>
            </a:r>
            <a:endParaRPr/>
          </a:p>
        </p:txBody>
      </p:sp>
      <p:sp>
        <p:nvSpPr>
          <p:cNvPr id="743" name="Google Shape;743;p91"/>
          <p:cNvSpPr txBox="1"/>
          <p:nvPr>
            <p:ph type="title"/>
          </p:nvPr>
        </p:nvSpPr>
        <p:spPr>
          <a:xfrm rot="-510">
            <a:off x="5576525" y="3338818"/>
            <a:ext cx="2021100" cy="43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latin typeface="Iceland"/>
                <a:ea typeface="Iceland"/>
                <a:cs typeface="Iceland"/>
                <a:sym typeface="Iceland"/>
              </a:rPr>
              <a:t>jo_merouan</a:t>
            </a:r>
            <a:r>
              <a:rPr lang="en" sz="1600" u="sng">
                <a:solidFill>
                  <a:schemeClr val="hlink"/>
                </a:solidFill>
                <a:latin typeface="Iceland"/>
                <a:ea typeface="Iceland"/>
                <a:cs typeface="Iceland"/>
                <a:sym typeface="Iceland"/>
                <a:hlinkClick r:id="rId4"/>
              </a:rPr>
              <a:t>@esi.dz</a:t>
            </a:r>
            <a:endParaRPr sz="1600" u="sng">
              <a:latin typeface="Iceland"/>
              <a:ea typeface="Iceland"/>
              <a:cs typeface="Iceland"/>
              <a:sym typeface="Icel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Iceland"/>
              <a:ea typeface="Iceland"/>
              <a:cs typeface="Iceland"/>
              <a:sym typeface="Icel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744" name="Google Shape;744;p91"/>
          <p:cNvSpPr txBox="1"/>
          <p:nvPr/>
        </p:nvSpPr>
        <p:spPr>
          <a:xfrm>
            <a:off x="5446125" y="3997100"/>
            <a:ext cx="1648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6"/>
                </a:solidFill>
                <a:latin typeface="Iceland"/>
                <a:ea typeface="Iceland"/>
                <a:cs typeface="Iceland"/>
                <a:sym typeface="Iceland"/>
              </a:rPr>
              <a:t>/ouxs11</a:t>
            </a:r>
            <a:endParaRPr/>
          </a:p>
        </p:txBody>
      </p:sp>
      <p:sp>
        <p:nvSpPr>
          <p:cNvPr id="745" name="Google Shape;745;p91"/>
          <p:cNvSpPr txBox="1"/>
          <p:nvPr/>
        </p:nvSpPr>
        <p:spPr>
          <a:xfrm>
            <a:off x="5259825" y="3655613"/>
            <a:ext cx="2021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6"/>
                </a:solidFill>
                <a:latin typeface="Iceland"/>
                <a:ea typeface="Iceland"/>
                <a:cs typeface="Iceland"/>
                <a:sym typeface="Iceland"/>
              </a:rPr>
              <a:t>/ouxs11/</a:t>
            </a:r>
            <a:endParaRPr/>
          </a:p>
        </p:txBody>
      </p:sp>
      <p:pic>
        <p:nvPicPr>
          <p:cNvPr id="746" name="Google Shape;746;p9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625" y="4434375"/>
            <a:ext cx="1504123" cy="6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9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511175" y="4487600"/>
            <a:ext cx="425874" cy="56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2"/>
          <p:cNvSpPr txBox="1"/>
          <p:nvPr>
            <p:ph type="title"/>
          </p:nvPr>
        </p:nvSpPr>
        <p:spPr>
          <a:xfrm>
            <a:off x="772375" y="1387650"/>
            <a:ext cx="2732700" cy="23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latin typeface="Iceland"/>
                <a:ea typeface="Iceland"/>
                <a:cs typeface="Iceland"/>
                <a:sym typeface="Iceland"/>
              </a:rPr>
              <a:t>Client-side</a:t>
            </a:r>
            <a:br>
              <a:rPr b="1" lang="en" sz="4200">
                <a:latin typeface="Iceland"/>
                <a:ea typeface="Iceland"/>
                <a:cs typeface="Iceland"/>
                <a:sym typeface="Iceland"/>
              </a:rPr>
            </a:br>
            <a:r>
              <a:rPr b="1" lang="en" sz="4200">
                <a:latin typeface="Iceland"/>
                <a:ea typeface="Iceland"/>
                <a:cs typeface="Iceland"/>
                <a:sym typeface="Iceland"/>
              </a:rPr>
              <a:t>Vs.</a:t>
            </a:r>
            <a:endParaRPr b="1" sz="4200">
              <a:latin typeface="Iceland"/>
              <a:ea typeface="Iceland"/>
              <a:cs typeface="Iceland"/>
              <a:sym typeface="Icel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200">
                <a:latin typeface="Iceland"/>
                <a:ea typeface="Iceland"/>
                <a:cs typeface="Iceland"/>
                <a:sym typeface="Iceland"/>
              </a:rPr>
              <a:t>Server-side</a:t>
            </a:r>
            <a:endParaRPr b="1" sz="4200"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422" name="Google Shape;422;p6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63"/>
          <p:cNvSpPr txBox="1"/>
          <p:nvPr>
            <p:ph idx="9" type="title"/>
          </p:nvPr>
        </p:nvSpPr>
        <p:spPr>
          <a:xfrm>
            <a:off x="720000" y="387600"/>
            <a:ext cx="77040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200">
                <a:latin typeface="Iceland"/>
                <a:ea typeface="Iceland"/>
                <a:cs typeface="Iceland"/>
                <a:sym typeface="Iceland"/>
              </a:rPr>
              <a:t>Client-side Vs. Server-side</a:t>
            </a:r>
            <a:endParaRPr/>
          </a:p>
        </p:txBody>
      </p:sp>
      <p:sp>
        <p:nvSpPr>
          <p:cNvPr id="428" name="Google Shape;428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29" name="Google Shape;42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5413" y="1405675"/>
            <a:ext cx="6353175" cy="357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25" y="4434375"/>
            <a:ext cx="1504123" cy="6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1175" y="4487600"/>
            <a:ext cx="425874" cy="56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6" name="Google Shape;436;p64"/>
          <p:cNvPicPr preferRelativeResize="0"/>
          <p:nvPr/>
        </p:nvPicPr>
        <p:blipFill rotWithShape="1">
          <a:blip r:embed="rId3">
            <a:alphaModFix/>
          </a:blip>
          <a:srcRect b="0" l="26413" r="60994" t="0"/>
          <a:stretch/>
        </p:blipFill>
        <p:spPr>
          <a:xfrm>
            <a:off x="4" y="0"/>
            <a:ext cx="17093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64"/>
          <p:cNvPicPr preferRelativeResize="0"/>
          <p:nvPr/>
        </p:nvPicPr>
        <p:blipFill rotWithShape="1">
          <a:blip r:embed="rId4">
            <a:alphaModFix/>
          </a:blip>
          <a:srcRect b="0" l="55526" r="31881" t="0"/>
          <a:stretch/>
        </p:blipFill>
        <p:spPr>
          <a:xfrm>
            <a:off x="7434704" y="0"/>
            <a:ext cx="17093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64"/>
          <p:cNvSpPr txBox="1"/>
          <p:nvPr>
            <p:ph type="title"/>
          </p:nvPr>
        </p:nvSpPr>
        <p:spPr>
          <a:xfrm>
            <a:off x="2885400" y="1422600"/>
            <a:ext cx="3373200" cy="159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latin typeface="Iceland"/>
                <a:ea typeface="Iceland"/>
                <a:cs typeface="Iceland"/>
                <a:sym typeface="Iceland"/>
              </a:rPr>
              <a:t>Client-side</a:t>
            </a:r>
            <a:br>
              <a:rPr b="1" lang="en" sz="4200">
                <a:latin typeface="Iceland"/>
                <a:ea typeface="Iceland"/>
                <a:cs typeface="Iceland"/>
                <a:sym typeface="Iceland"/>
              </a:rPr>
            </a:br>
            <a:r>
              <a:rPr b="1" lang="en" sz="4200">
                <a:latin typeface="Iceland"/>
                <a:ea typeface="Iceland"/>
                <a:cs typeface="Iceland"/>
                <a:sym typeface="Iceland"/>
              </a:rPr>
              <a:t>vulnerabilities</a:t>
            </a:r>
            <a:endParaRPr b="1" sz="4200"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439" name="Google Shape;439;p64"/>
          <p:cNvSpPr txBox="1"/>
          <p:nvPr>
            <p:ph type="title"/>
          </p:nvPr>
        </p:nvSpPr>
        <p:spPr>
          <a:xfrm>
            <a:off x="2290050" y="3235600"/>
            <a:ext cx="4563900" cy="62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300">
                <a:latin typeface="Iceland"/>
                <a:ea typeface="Iceland"/>
                <a:cs typeface="Iceland"/>
                <a:sym typeface="Iceland"/>
              </a:rPr>
              <a:t>Security incidents and breaches</a:t>
            </a:r>
            <a:endParaRPr sz="2300">
              <a:latin typeface="Iceland"/>
              <a:ea typeface="Iceland"/>
              <a:cs typeface="Iceland"/>
              <a:sym typeface="Icelan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5"/>
          <p:cNvSpPr txBox="1"/>
          <p:nvPr>
            <p:ph type="title"/>
          </p:nvPr>
        </p:nvSpPr>
        <p:spPr>
          <a:xfrm>
            <a:off x="432725" y="1926400"/>
            <a:ext cx="3373200" cy="229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500">
                <a:latin typeface="Iceland"/>
                <a:ea typeface="Iceland"/>
                <a:cs typeface="Iceland"/>
                <a:sym typeface="Iceland"/>
              </a:rPr>
              <a:t>Client-side</a:t>
            </a:r>
            <a:br>
              <a:rPr b="1" lang="en" sz="3500">
                <a:latin typeface="Iceland"/>
                <a:ea typeface="Iceland"/>
                <a:cs typeface="Iceland"/>
                <a:sym typeface="Iceland"/>
              </a:rPr>
            </a:br>
            <a:r>
              <a:rPr b="1" lang="en" sz="3500">
                <a:latin typeface="Iceland"/>
                <a:ea typeface="Iceland"/>
                <a:cs typeface="Iceland"/>
                <a:sym typeface="Iceland"/>
              </a:rPr>
              <a:t>vulnerabilities</a:t>
            </a:r>
            <a:endParaRPr b="1" sz="3500"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445" name="Google Shape;445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66"/>
          <p:cNvSpPr txBox="1"/>
          <p:nvPr>
            <p:ph type="title"/>
          </p:nvPr>
        </p:nvSpPr>
        <p:spPr>
          <a:xfrm>
            <a:off x="452150" y="1866250"/>
            <a:ext cx="3502200" cy="236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Iceland"/>
                <a:ea typeface="Iceland"/>
                <a:cs typeface="Iceland"/>
                <a:sym typeface="Iceland"/>
              </a:rPr>
              <a:t>Cross Site</a:t>
            </a:r>
            <a:endParaRPr b="1" sz="3600">
              <a:latin typeface="Iceland"/>
              <a:ea typeface="Iceland"/>
              <a:cs typeface="Iceland"/>
              <a:sym typeface="Icelan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latin typeface="Iceland"/>
                <a:ea typeface="Iceland"/>
                <a:cs typeface="Iceland"/>
                <a:sym typeface="Iceland"/>
              </a:rPr>
              <a:t>Scripting</a:t>
            </a:r>
            <a:endParaRPr b="1" sz="3600"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451" name="Google Shape;451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7"/>
          <p:cNvSpPr txBox="1"/>
          <p:nvPr>
            <p:ph type="title"/>
          </p:nvPr>
        </p:nvSpPr>
        <p:spPr>
          <a:xfrm>
            <a:off x="1758675" y="550000"/>
            <a:ext cx="77040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25450" lvl="0" marL="457200" rtl="0" algn="l">
              <a:spcBef>
                <a:spcPts val="0"/>
              </a:spcBef>
              <a:spcAft>
                <a:spcPts val="0"/>
              </a:spcAft>
              <a:buSzPts val="3100"/>
              <a:buFont typeface="Iceland"/>
              <a:buAutoNum type="romanUcPeriod"/>
            </a:pPr>
            <a:r>
              <a:rPr b="1" lang="en">
                <a:latin typeface="Iceland"/>
                <a:ea typeface="Iceland"/>
                <a:cs typeface="Iceland"/>
                <a:sym typeface="Iceland"/>
              </a:rPr>
              <a:t>Cross Site Scripting (XSS)</a:t>
            </a:r>
            <a:endParaRPr b="1"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457" name="Google Shape;457;p67"/>
          <p:cNvSpPr txBox="1"/>
          <p:nvPr>
            <p:ph idx="1" type="body"/>
          </p:nvPr>
        </p:nvSpPr>
        <p:spPr>
          <a:xfrm>
            <a:off x="1296950" y="1335025"/>
            <a:ext cx="6827700" cy="60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1"/>
                </a:solidFill>
                <a:latin typeface="Iceland"/>
                <a:ea typeface="Iceland"/>
                <a:cs typeface="Iceland"/>
                <a:sym typeface="Iceland"/>
              </a:rPr>
              <a:t>A type of </a:t>
            </a:r>
            <a:r>
              <a:rPr lang="en" sz="1600">
                <a:solidFill>
                  <a:schemeClr val="lt1"/>
                </a:solidFill>
                <a:latin typeface="Iceland"/>
                <a:ea typeface="Iceland"/>
                <a:cs typeface="Iceland"/>
                <a:sym typeface="Iceland"/>
              </a:rPr>
              <a:t>client side </a:t>
            </a:r>
            <a:r>
              <a:rPr lang="en" sz="1600">
                <a:solidFill>
                  <a:schemeClr val="lt1"/>
                </a:solidFill>
                <a:latin typeface="Iceland"/>
                <a:ea typeface="Iceland"/>
                <a:cs typeface="Iceland"/>
                <a:sym typeface="Iceland"/>
              </a:rPr>
              <a:t>code injection attack. The attacker intends to run harmful scripts in the victim's web browser by embedding malicious code in a web page.</a:t>
            </a:r>
            <a:endParaRPr sz="1600">
              <a:solidFill>
                <a:schemeClr val="lt1"/>
              </a:solidFill>
              <a:latin typeface="Iceland"/>
              <a:ea typeface="Iceland"/>
              <a:cs typeface="Iceland"/>
              <a:sym typeface="Iceland"/>
            </a:endParaRPr>
          </a:p>
        </p:txBody>
      </p:sp>
      <p:sp>
        <p:nvSpPr>
          <p:cNvPr id="458" name="Google Shape;458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59" name="Google Shape;459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9018" y="2434080"/>
            <a:ext cx="4205975" cy="2163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625" y="4434375"/>
            <a:ext cx="1504123" cy="64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511175" y="4487600"/>
            <a:ext cx="425874" cy="563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ark Paradise Aesthetics School Center by Slidesgo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666666"/>
      </a:lt2>
      <a:accent1>
        <a:srgbClr val="999999"/>
      </a:accent1>
      <a:accent2>
        <a:srgbClr val="B7B7B7"/>
      </a:accent2>
      <a:accent3>
        <a:srgbClr val="CCCCCC"/>
      </a:accent3>
      <a:accent4>
        <a:srgbClr val="D9D9D9"/>
      </a:accent4>
      <a:accent5>
        <a:srgbClr val="EFEFEF"/>
      </a:accent5>
      <a:accent6>
        <a:srgbClr val="F3F3F3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Dark Paradise Aesthetics School Center by Slidesgo">
  <a:themeElements>
    <a:clrScheme name="Simple Light">
      <a:dk1>
        <a:srgbClr val="000000"/>
      </a:dk1>
      <a:lt1>
        <a:srgbClr val="FFFFFF"/>
      </a:lt1>
      <a:dk2>
        <a:srgbClr val="434343"/>
      </a:dk2>
      <a:lt2>
        <a:srgbClr val="666666"/>
      </a:lt2>
      <a:accent1>
        <a:srgbClr val="494949"/>
      </a:accent1>
      <a:accent2>
        <a:srgbClr val="B7B7B7"/>
      </a:accent2>
      <a:accent3>
        <a:srgbClr val="CCCCCC"/>
      </a:accent3>
      <a:accent4>
        <a:srgbClr val="D9D9D9"/>
      </a:accent4>
      <a:accent5>
        <a:srgbClr val="EFEFEF"/>
      </a:accent5>
      <a:accent6>
        <a:srgbClr val="F3F3F3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